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media/image17.svg" ContentType="image/svg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66" d="100"/>
          <a:sy n="66" d="100"/>
        </p:scale>
        <p:origin x="1638" y="82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sv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microsoft.com/office/2007/relationships/hdphoto" Target="../media/hdphoto3.wdp"/><Relationship Id="rId28" Type="http://schemas.openxmlformats.org/officeDocument/2006/relationships/image" Target="../media/image23.png"/><Relationship Id="rId29" Type="http://schemas.microsoft.com/office/2007/relationships/hdphoto" Target="../media/hdphoto4.wdp"/><Relationship Id="rId30" Type="http://schemas.openxmlformats.org/officeDocument/2006/relationships/image" Target="../media/image24.png"/><Relationship Id="rId3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150461" y="4954420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384087" y="1118734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FDB09890-C47B-A542-B16F-9B1B781E35F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65" y="4891092"/>
            <a:ext cx="1550823" cy="1550823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2ACD8AE-0FE8-BB4D-E60B-925666715F8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22" y="4064116"/>
            <a:ext cx="1680679" cy="1719499"/>
          </a:xfrm>
          <a:prstGeom prst="rect">
            <a:avLst/>
          </a:prstGeom>
        </p:spPr>
      </p:pic>
      <p:pic>
        <p:nvPicPr>
          <p:cNvPr id="5" name="Рисунок 4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E7AD620-CAC2-CCCC-8B33-1FA4D62362B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1" y="4077510"/>
            <a:ext cx="1680679" cy="1719499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56851" y="4202596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FB360E0-43D6-DB22-2053-9BD4DC35D681}"/>
              </a:ext>
            </a:extLst>
          </p:cNvPr>
          <p:cNvGrpSpPr/>
          <p:nvPr/>
        </p:nvGrpSpPr>
        <p:grpSpPr>
          <a:xfrm>
            <a:off x="6046923" y="1810432"/>
            <a:ext cx="1701800" cy="1701800"/>
            <a:chOff x="976652" y="1558596"/>
            <a:chExt cx="1701800" cy="17018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5CB6708-286D-79DB-AFFB-59738468FCB7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Мужчина со сплошной заливкой">
              <a:extLst>
                <a:ext uri="{FF2B5EF4-FFF2-40B4-BE49-F238E27FC236}">
                  <a16:creationId xmlns:a16="http://schemas.microsoft.com/office/drawing/2014/main" id="{DEAEF168-62AA-B6B2-0066-66787BE1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E6D16B28-C944-7035-1069-4934859D1CB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58" y="4891091"/>
            <a:ext cx="1550823" cy="1550823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777138" y="5123857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01" y="431334"/>
            <a:ext cx="5342785" cy="5438192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97249" y="4341243"/>
            <a:ext cx="22098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20</cp:revision>
  <dcterms:created xsi:type="dcterms:W3CDTF">2024-05-03T09:09:01Z</dcterms:created>
  <dcterms:modified xsi:type="dcterms:W3CDTF">2024-12-05T22:53:39Z</dcterms:modified>
</cp:coreProperties>
</file>