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b="5182"/>
          <a:stretch>
            <a:fillRect/>
          </a:stretch>
        </p:blipFill>
        <p:spPr>
          <a:xfrm>
            <a:off x="1131918" y="441375"/>
            <a:ext cx="1704664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8576"/>
          <a:stretch>
            <a:fillRect/>
          </a:stretch>
        </p:blipFill>
        <p:spPr>
          <a:xfrm flipH="1">
            <a:off x="2869984" y="494870"/>
            <a:ext cx="1655214" cy="14785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8382" b="5934"/>
          <a:stretch>
            <a:fillRect/>
          </a:stretch>
        </p:blipFill>
        <p:spPr>
          <a:xfrm>
            <a:off x="5977689" y="584667"/>
            <a:ext cx="1444203" cy="1385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4812" r="6021" b="15975"/>
          <a:stretch>
            <a:fillRect/>
          </a:stretch>
        </p:blipFill>
        <p:spPr>
          <a:xfrm>
            <a:off x="7606583" y="721291"/>
            <a:ext cx="1615416" cy="1280491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0818"/>
          <a:stretch>
            <a:fillRect/>
          </a:stretch>
        </p:blipFill>
        <p:spPr>
          <a:xfrm>
            <a:off x="4643077" y="420910"/>
            <a:ext cx="1246962" cy="16265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211" y="2533767"/>
            <a:ext cx="1695276" cy="16952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448" r="18881" b="6543"/>
          <a:stretch>
            <a:fillRect/>
          </a:stretch>
        </p:blipFill>
        <p:spPr>
          <a:xfrm>
            <a:off x="2803539" y="2472922"/>
            <a:ext cx="1363565" cy="1816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279" y="2561580"/>
            <a:ext cx="1545760" cy="154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700" y="2973981"/>
            <a:ext cx="1735352" cy="113335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3349" y="2621946"/>
            <a:ext cx="1239720" cy="1545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3040"/>
          <a:stretch>
            <a:fillRect/>
          </a:stretch>
        </p:blipFill>
        <p:spPr>
          <a:xfrm>
            <a:off x="1393664" y="4942971"/>
            <a:ext cx="1187314" cy="1325306"/>
          </a:xfrm>
          <a:prstGeom prst="rect">
            <a:avLst/>
          </a:prstGeom>
        </p:spPr>
      </p:pic>
      <p:pic>
        <p:nvPicPr>
          <p:cNvPr id="49" name="Рисунок 48" descr="D:\Govorika\Masha and Bear\Object\apuovia_traditional_Russian_pink_scarf.Simple_2D_vector_image_w_58fc756f-8711-4631-93f1-ee9a1818c614.pngapuovia_traditional_Russian_pink_scarf.Simple_2D_vector_image_w_58fc756f-8711-4631-93f1-ee9a1818c614"/>
          <p:cNvPicPr>
            <a:picLocks noChangeAspect="1"/>
          </p:cNvPicPr>
          <p:nvPr/>
        </p:nvPicPr>
        <p:blipFill rotWithShape="1">
          <a:blip r:embed="rId13"/>
          <a:srcRect l="5862" r="276"/>
          <a:stretch>
            <a:fillRect/>
          </a:stretch>
        </p:blipFill>
        <p:spPr>
          <a:xfrm>
            <a:off x="2658745" y="4942840"/>
            <a:ext cx="1290955" cy="13747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 b="9143"/>
          <a:stretch>
            <a:fillRect/>
          </a:stretch>
        </p:blipFill>
        <p:spPr>
          <a:xfrm>
            <a:off x="3838943" y="4868547"/>
            <a:ext cx="2145757" cy="132530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601" y="4884853"/>
            <a:ext cx="1387907" cy="13879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10964"/>
          <a:stretch>
            <a:fillRect/>
          </a:stretch>
        </p:blipFill>
        <p:spPr>
          <a:xfrm>
            <a:off x="7970497" y="4691510"/>
            <a:ext cx="1293777" cy="16015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8" y="1456762"/>
            <a:ext cx="3870648" cy="394447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9930" y="3429000"/>
            <a:ext cx="16668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C1B49-5B26-4C47-82CB-2B1232567397}"/>
</file>

<file path=customXml/itemProps2.xml><?xml version="1.0" encoding="utf-8"?>
<ds:datastoreItem xmlns:ds="http://schemas.openxmlformats.org/officeDocument/2006/customXml" ds:itemID="{18C72903-B11B-4FEA-8F74-1BAA6A5D004D}"/>
</file>

<file path=customXml/itemProps3.xml><?xml version="1.0" encoding="utf-8"?>
<ds:datastoreItem xmlns:ds="http://schemas.openxmlformats.org/officeDocument/2006/customXml" ds:itemID="{8C3FFA8A-F7EB-4D79-99CA-4AF78EF5DF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2025-04-09T16:26:06Z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D08260F75B3E470599A16E29BDE91CFF_12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