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20871513">
            <a:off x="8953113" y="4872789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0476" y="3562616"/>
              <a:ext cx="762220" cy="1117924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754111" y="3352800"/>
            <a:ext cx="1180089" cy="1447800"/>
            <a:chOff x="4687311" y="3352800"/>
            <a:chExt cx="118008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7311" y="3474819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17" y="0"/>
            <a:ext cx="906583" cy="842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620638"/>
            <a:ext cx="6858000" cy="6858000"/>
          </a:xfrm>
          <a:prstGeom prst="rect">
            <a:avLst/>
          </a:prstGeom>
        </p:spPr>
      </p:pic>
      <p:pic>
        <p:nvPicPr>
          <p:cNvPr id="3085" name="Picture 30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995" y="1722755"/>
            <a:ext cx="2676525" cy="3038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0625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75 -0.327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2024-04-15T10:57:00Z</dcterms:created>
  <dcterms:modified xsi:type="dcterms:W3CDTF">2024-07-08T07:48:35Z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</Properties>
</file>