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43" autoAdjust="0"/>
    <p:restoredTop sz="94660"/>
  </p:normalViewPr>
  <p:slideViewPr>
    <p:cSldViewPr snapToGrid="0">
      <p:cViewPr>
        <p:scale>
          <a:sx n="50" d="100"/>
          <a:sy n="50" d="100"/>
        </p:scale>
        <p:origin x="746" y="8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E3AC7-9008-48B3-B9C5-1A3E1890C5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C57462-1A09-4CC6-A09C-3C007D471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1FC3CC-1FE9-44A2-813B-DD6AEBEEC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F3937F-3901-446E-9B2D-F15E56992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FA500B-099D-4145-A0DF-0E2759379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1499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22224-3047-45B3-A50A-06336509A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196769-E30B-4875-9143-2052AD148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EBFCE1-42FD-425D-A313-B92721E64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5B442D-9F8F-4814-8303-A52E8D388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CED4A1-7119-43AB-8279-ED70ADD04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5457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B91524E-617E-4B14-AD49-EF8A2D5C10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A51269-8229-40EF-81DE-281579761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882FD0-EA75-49C2-A866-59EA2D6D6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0F7A80-84AD-49C0-A9AF-4A2955943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9F27CD-980B-42E2-A605-C05455F9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630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F13AF9-3B80-4568-A78B-884C3F1AE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E599D3-8091-48E9-94C0-BCC2076C7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73EF3A-FBF1-411C-95CE-63BCDB2DF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B74EC3-763F-4EC3-AFCC-DE95F1836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428178-FF74-4E31-8AE8-0A0589608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0793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B851E-B3E7-486B-9013-5BB232452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314891-A578-4486-A474-1A787CEFF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258EC7-445F-4A90-BC61-7DBDEFD62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860B67-9576-4401-9F32-A1387BD1B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6E4F10-5259-44A9-89E1-1E98BCB3E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09469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980DF0-8D61-4F49-B847-274CA3CCC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AEE7F6-F382-4AE6-989D-55BD24C963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22AB49-4A51-4741-8809-685E7F7E20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5CC9B4-3BDA-49F9-B1C1-015C9697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84D1B0-55C6-40BA-ABFD-D53FB6D8C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B7AB60-1404-4116-9718-16118DF68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639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0EE80D-CD96-45EF-817A-520D052DF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7A299F-F5D8-47CD-8AEF-D83A68882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AF6474-72BE-490D-A171-54DCA42F3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F6A99DD-7D7E-4054-A255-8D0C6D6AD5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224D816-6FCE-483A-B322-0668409D8D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EC4EA5A-8010-4088-A549-575363E98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17D5329-2BDD-4531-B1F7-BC37273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F947BD4-CE19-4633-949D-B90909E1B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0320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C88BD-0935-42D5-A512-50C35D6B7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317A49B-F8A7-489D-9E6C-2CA348DA8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6156635-37B3-4C4D-9197-10B88979D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1BA3004-AF6B-4031-9C44-051D14D4B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738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8DABE6F-18E9-40DA-8358-6C6FAF2F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12AAF18-26CC-4B14-8649-4CC9623F9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84FBB7-4375-43C3-9F12-2E2541A9F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853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AF73AE-4F35-4547-AF36-947C59537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B0D8F6-523C-4BA3-B9C5-612EA7DC3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29DE15-5C94-49E9-B6F1-683050AD0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FA8F8C-9379-4F87-B05E-A5EF7C2C3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DE912D-F3C7-45B2-9A15-631AAB828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FFF980-1D1A-4A44-9A9A-0CAA19EB1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3954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4994AA-DDF9-49DD-8C62-9194F3D8D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EDDCD81-C0BA-494E-96FE-4DA2529E34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3753C0-27CD-4AD5-812E-18613AAEA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0CE9CB-3E7A-4093-8510-F4BC5D61A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DF43C4-160D-43BA-B979-1F3AC487B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E57BC1-724F-46F5-B588-3ED49052D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8117073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A4423-EB93-4C09-8A65-EC163B481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7861E2-0882-461E-A213-9588508DE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5605E9-51A2-43BA-8F43-32105C4FCA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410CF0-F7E4-4B23-8F28-CC80A65D8D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BB6B0E-360F-4341-9173-06250DBED9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02795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300B42-07A7-4025-AC9E-EE9063850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72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441D7B-D6D2-403D-9AC7-6BBB1A933D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9" b="18472"/>
          <a:stretch/>
        </p:blipFill>
        <p:spPr>
          <a:xfrm>
            <a:off x="2922750" y="1568650"/>
            <a:ext cx="6346500" cy="4368402"/>
          </a:xfrm>
          <a:prstGeom prst="rect">
            <a:avLst/>
          </a:prstGeom>
        </p:spPr>
      </p:pic>
      <p:sp>
        <p:nvSpPr>
          <p:cNvPr id="8" name="Пузырек для мыслей: облако 7">
            <a:extLst>
              <a:ext uri="{FF2B5EF4-FFF2-40B4-BE49-F238E27FC236}">
                <a16:creationId xmlns:a16="http://schemas.microsoft.com/office/drawing/2014/main" id="{61E1944A-A81C-455D-8EED-B0872E4EC335}"/>
              </a:ext>
            </a:extLst>
          </p:cNvPr>
          <p:cNvSpPr/>
          <p:nvPr/>
        </p:nvSpPr>
        <p:spPr>
          <a:xfrm>
            <a:off x="9054225" y="920948"/>
            <a:ext cx="1962150" cy="1485900"/>
          </a:xfrm>
          <a:prstGeom prst="cloudCallout">
            <a:avLst>
              <a:gd name="adj1" fmla="val -44134"/>
              <a:gd name="adj2" fmla="val 5160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Пузырек для мыслей: облако 8">
            <a:extLst>
              <a:ext uri="{FF2B5EF4-FFF2-40B4-BE49-F238E27FC236}">
                <a16:creationId xmlns:a16="http://schemas.microsoft.com/office/drawing/2014/main" id="{46A02F1D-657B-4D2B-B806-811F160C7081}"/>
              </a:ext>
            </a:extLst>
          </p:cNvPr>
          <p:cNvSpPr/>
          <p:nvPr/>
        </p:nvSpPr>
        <p:spPr>
          <a:xfrm>
            <a:off x="936300" y="1168600"/>
            <a:ext cx="1962150" cy="1485900"/>
          </a:xfrm>
          <a:prstGeom prst="cloudCallout">
            <a:avLst>
              <a:gd name="adj1" fmla="val 51497"/>
              <a:gd name="adj2" fmla="val 4262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ru-UA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узырек для мыслей: облако 9">
            <a:extLst>
              <a:ext uri="{FF2B5EF4-FFF2-40B4-BE49-F238E27FC236}">
                <a16:creationId xmlns:a16="http://schemas.microsoft.com/office/drawing/2014/main" id="{B62A7972-8817-4703-8AF5-50E00FA292AA}"/>
              </a:ext>
            </a:extLst>
          </p:cNvPr>
          <p:cNvSpPr/>
          <p:nvPr/>
        </p:nvSpPr>
        <p:spPr>
          <a:xfrm>
            <a:off x="2934900" y="292300"/>
            <a:ext cx="1962150" cy="1485900"/>
          </a:xfrm>
          <a:prstGeom prst="cloudCallout">
            <a:avLst>
              <a:gd name="adj1" fmla="val 29166"/>
              <a:gd name="adj2" fmla="val 631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Пузырек для мыслей: облако 10">
            <a:extLst>
              <a:ext uri="{FF2B5EF4-FFF2-40B4-BE49-F238E27FC236}">
                <a16:creationId xmlns:a16="http://schemas.microsoft.com/office/drawing/2014/main" id="{8BD6A7C1-4622-468A-A40F-E2E88045DE73}"/>
              </a:ext>
            </a:extLst>
          </p:cNvPr>
          <p:cNvSpPr/>
          <p:nvPr/>
        </p:nvSpPr>
        <p:spPr>
          <a:xfrm>
            <a:off x="7289700" y="177998"/>
            <a:ext cx="1962150" cy="1485900"/>
          </a:xfrm>
          <a:prstGeom prst="cloudCallout">
            <a:avLst>
              <a:gd name="adj1" fmla="val -3358"/>
              <a:gd name="adj2" fmla="val 6121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узырек для мыслей: облако 11">
            <a:extLst>
              <a:ext uri="{FF2B5EF4-FFF2-40B4-BE49-F238E27FC236}">
                <a16:creationId xmlns:a16="http://schemas.microsoft.com/office/drawing/2014/main" id="{EE0AD256-396D-48AE-A508-D587D984AFD4}"/>
              </a:ext>
            </a:extLst>
          </p:cNvPr>
          <p:cNvSpPr/>
          <p:nvPr/>
        </p:nvSpPr>
        <p:spPr>
          <a:xfrm>
            <a:off x="5093475" y="130374"/>
            <a:ext cx="1962150" cy="1485900"/>
          </a:xfrm>
          <a:prstGeom prst="cloudCallout">
            <a:avLst>
              <a:gd name="adj1" fmla="val 3924"/>
              <a:gd name="adj2" fmla="val 6634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7B8A195-9EF2-4E49-9845-AB6B7CCB5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37" y="4429124"/>
            <a:ext cx="2314575" cy="2314575"/>
          </a:xfrm>
          <a:prstGeom prst="rect">
            <a:avLst/>
          </a:prstGeom>
          <a:effectLst>
            <a:glow rad="4445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AF5EEFB-A8F2-4820-8308-FA23E6FE78C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-221272" y="3968858"/>
            <a:ext cx="3206774" cy="320067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6D1B16-0B81-4529-B730-4646ADC64F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90" y="4716040"/>
            <a:ext cx="1426418" cy="14264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7CE830-B43B-479C-9410-028939A439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32" y="4649316"/>
            <a:ext cx="1589712" cy="158971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5E57C9B-CBEA-459A-BB24-538759C99E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98" y="4794133"/>
            <a:ext cx="1425935" cy="143553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CA3EA50-2397-4CA8-98B2-AFD1BEC817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32" y="4768352"/>
            <a:ext cx="1492158" cy="149215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4C6E55F-33C8-48D7-9B39-D14824F2E5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85" y="4912453"/>
            <a:ext cx="1266347" cy="126634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9683067-454D-4913-BC2C-609D63219F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64" y="4485806"/>
            <a:ext cx="2165716" cy="216571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B0C5465-4F2D-4AA0-98D6-E29D504FD54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89" y="4708492"/>
            <a:ext cx="1647483" cy="164748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47D0932-0DB9-4EA4-99C9-03ED4442E90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83" y="4706540"/>
            <a:ext cx="1374194" cy="154747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F5345D4-6B08-406E-B270-820C203A85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9422">
            <a:off x="725293" y="4707355"/>
            <a:ext cx="1472163" cy="164975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03E1FE8-CC09-4D57-AE2A-25DC4A72461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93" y="4918944"/>
            <a:ext cx="1322036" cy="132203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250AE8A-0C4E-4131-8B2B-70CE2A0CE8B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44" y="4794133"/>
            <a:ext cx="1359901" cy="13599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515B914-76F4-45D7-B82C-6CCBBEB483E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34" y="4646987"/>
            <a:ext cx="1589711" cy="158971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74C91D2-3517-4F5D-8ACD-2ADD3287FD5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0" y="4714731"/>
            <a:ext cx="1323486" cy="1335887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75CC0588-ABB3-4AE3-87AD-800C925A826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65" y="4672722"/>
            <a:ext cx="1615117" cy="1615117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7EDD7C1B-6037-4182-9716-A72D0BFF4BD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50" y="4815189"/>
            <a:ext cx="1274562" cy="133018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88FC78A-9D5B-4E9A-9B03-FDEC471B791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09369" y="4895243"/>
            <a:ext cx="1321911" cy="1328488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6125C42-D593-4EDD-96E0-5E9F280432F2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21797"/>
          <a:stretch/>
        </p:blipFill>
        <p:spPr>
          <a:xfrm>
            <a:off x="524148" y="4890810"/>
            <a:ext cx="1604656" cy="1254893"/>
          </a:xfrm>
          <a:prstGeom prst="rect">
            <a:avLst/>
          </a:prstGeom>
        </p:spPr>
      </p:pic>
      <p:pic>
        <p:nvPicPr>
          <p:cNvPr id="65" name="подарок Рисунок 21">
            <a:extLst>
              <a:ext uri="{FF2B5EF4-FFF2-40B4-BE49-F238E27FC236}">
                <a16:creationId xmlns:a16="http://schemas.microsoft.com/office/drawing/2014/main" id="{2CA5BCA4-8D00-49BC-80AA-B8D6A3547905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1711" y="118100"/>
            <a:ext cx="893403" cy="96638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A31FC5F-7307-456C-92DD-74DF8213B6B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293" y="-37447"/>
            <a:ext cx="2849673" cy="2849673"/>
          </a:xfrm>
          <a:prstGeom prst="rect">
            <a:avLst/>
          </a:prstGeom>
        </p:spPr>
      </p:pic>
      <p:pic>
        <p:nvPicPr>
          <p:cNvPr id="311" name="Picture 31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267824" y="4000499"/>
            <a:ext cx="25336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5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0.04467 -0.5178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-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0.39088 -0.681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4" y="-3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7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07407E-6 L 0.71276 -0.5516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38" y="-2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0.57266 -0.6541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33" y="-3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48148E-6 L 0.2099 -0.6409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95" y="-3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57187 -0.66829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94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0.0444 -0.51134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-2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0.7125 -0.55764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2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96296E-6 L 0.39193 -0.67616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96" y="-3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0.20795 -0.65787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1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0.71367 -0.56806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77" y="-2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56393 -0.66227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90" y="-3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000"/>
                            </p:stCondLst>
                            <p:childTnLst>
                              <p:par>
                                <p:cTn id="20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0.21445 -0.6581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6" y="-3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71576 -0.54028 " pathEditMode="relative" rAng="0" ptsTypes="AA">
                                      <p:cBhvr>
                                        <p:cTn id="23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81" y="-2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000"/>
                            </p:stCondLst>
                            <p:childTnLst>
                              <p:par>
                                <p:cTn id="23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0.04921 -0.52523 " pathEditMode="relative" rAng="0" ptsTypes="AA">
                                      <p:cBhvr>
                                        <p:cTn id="2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1" y="-2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000"/>
                            </p:stCondLst>
                            <p:childTnLst>
                              <p:par>
                                <p:cTn id="25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0.39284 -0.6743 " pathEditMode="relative" rAng="0" ptsTypes="AA">
                                      <p:cBhvr>
                                        <p:cTn id="2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35" y="-3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2000"/>
                            </p:stCondLst>
                            <p:childTnLst>
                              <p:par>
                                <p:cTn id="27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L 0.21263 -0.6544 " pathEditMode="relative" rAng="0" ptsTypes="AA">
                                      <p:cBhvr>
                                        <p:cTn id="29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3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2000"/>
                            </p:stCondLst>
                            <p:childTnLst>
                              <p:par>
                                <p:cTn id="29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4" dur="75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75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6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5</Words>
  <Application>Microsoft Office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6</cp:revision>
  <dcterms:created xsi:type="dcterms:W3CDTF">2024-11-17T20:32:18Z</dcterms:created>
  <dcterms:modified xsi:type="dcterms:W3CDTF">2024-11-18T08:30:32Z</dcterms:modified>
</cp:coreProperties>
</file>