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96ECE-FD13-AE5F-8AFD-5B24D2F3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F222A4-3693-E15B-A85D-F017400B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727353-9376-AFF8-243A-3C0F9BAE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055378-B33A-CAE5-4F03-4FA63764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A458E4-6FBD-B4BE-56B4-1C8E12A2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83DD-153F-2EA5-79C3-B7CEE727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5E87CC-ED4F-0124-9EA7-F844619D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84A631-27FC-D6F9-FE23-B97E5F56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DAACC7-39F7-EE12-730E-008E05E2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B474A4-C7EE-4E2B-4E7A-E8A3DD9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A89AF98-8CA1-74F0-6052-36C0FD3E6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A3A3CF-91BC-B64C-C704-8600BB4C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1D0C6F-F600-711D-2A15-20246A38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3C0E55-7A28-5D51-1C34-DDA03EAA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EE7C0-6676-CCAB-EDC7-25D128E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D41AA-B2C3-3BD5-7BF2-B1BA5BC4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B3309C-5106-8C33-CFAA-0C1E144C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8EE6FD-6A2D-F145-4DD7-653B5D3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05798-E2D5-FC61-AB67-2607717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EBA323-EAC6-D86F-76CB-5AB110D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DAF63-B60F-0436-824A-58A39B86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E9D72F-3A53-4AD7-358A-FC175877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C5F1B7-F8DC-5ACB-974E-E8925F1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242190-815E-0E6B-2FF2-5C565E3A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B1C25D-4282-9722-CAF5-754B6DB8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EB2E-6F6A-46C0-6EE2-0FC96FB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55F3AF-8BE1-23FA-F015-0917D587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CF0883-D1E6-1BC2-0B8D-CE6EE2C7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A733A1-C4C2-DD30-AB23-09682BA5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18D717-1778-A449-AF89-99A8D6AF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E778B0-0FE3-72DD-7291-2553183A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1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620B-FE01-69BC-98F9-F8EF9C02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67435-CCCB-397F-3E76-213550A7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C9F59-DCE8-8E40-8306-71059EFA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ADDF502-47A6-AEDA-FFFA-87B27510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A551A6B-45F3-4567-861E-13887695D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1D8F56-C60E-4518-2741-E0A43C85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4612DF-AAF0-AE32-79B8-CAD626B3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33C59C-DD10-08CB-E9A8-843E9BD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799A-B368-F777-215C-FB5AF7BA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690013-99C4-53AC-9346-2BFC090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D2F415-A212-D8BA-B2E2-1D6F8A9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F5CB68-25CA-5974-63A5-D09397F0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3B92715-3570-3875-90BD-DB1BF05B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97C1FE-FB92-8537-011F-D1FEA8FD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028E87A-0FED-621F-FE20-CD7EE35B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6E9A-5A70-818C-01BA-0DD5280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DFD816-C940-D535-662B-C3CF0DB7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B365E6-4630-43FD-91C0-644670A0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3ED83E-E4AD-20FE-06C4-9A58FB49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CF911E-475E-5472-C0A3-9D89B5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E3841C-98CD-ACE8-F2E9-8EF9C5E5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C68E-690A-41E6-5CDE-A136D5CE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FF028B-89BA-A53A-B6C9-546C84A9B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4EC944-92C0-3DD4-7084-70CC17AB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3098B4-876F-A223-112F-66BEB1EE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A6B208-8732-5150-4FF5-AD4DAC11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0ECC1E-1C36-621B-4F05-7963DE1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83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E4F9987-2FE1-F644-5C1E-2A0BD46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CE38D-F5AA-B470-63ED-C97323A7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77447-72F1-BD12-83A3-6E84DE8E0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567047-3BC6-F333-4472-ADAD393F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8D0A5F-893B-9E56-D73E-D6542975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905069" y="352786"/>
            <a:ext cx="7483151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ображення, що містить мультфільм, картинки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92" y="828178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137614" y="125271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2105460" y="22840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134316" y="239279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86221" y="151037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1818466" y="1449454"/>
            <a:ext cx="2529599" cy="56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</p:cNvCxnSpPr>
          <p:nvPr/>
        </p:nvCxnSpPr>
        <p:spPr>
          <a:xfrm flipV="1">
            <a:off x="2787980" y="2131922"/>
            <a:ext cx="1399765" cy="3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3020532"/>
            <a:ext cx="2250224" cy="663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9644"/>
            <a:ext cx="969257" cy="7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45263" y="1157761"/>
            <a:ext cx="1674003" cy="933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67844" y="1707368"/>
            <a:ext cx="2457398" cy="60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53025" y="2503719"/>
            <a:ext cx="1442019" cy="251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4805774" y="3962478"/>
            <a:ext cx="1019571" cy="37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3025" y="3020532"/>
            <a:ext cx="2517258" cy="515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51812" y="4602950"/>
            <a:ext cx="828000" cy="828000"/>
            <a:chOff x="1998466" y="4101779"/>
            <a:chExt cx="828000" cy="82800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ображення, що містить мультфільм, картинки, ілюстрація, Мультфільм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5" t="5374" r="18795" b="57041"/>
            <a:stretch/>
          </p:blipFill>
          <p:spPr>
            <a:xfrm>
              <a:off x="1998466" y="4213485"/>
              <a:ext cx="815758" cy="513183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443" y="4409430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3000" y="3158413"/>
            <a:ext cx="2486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9805 -0.34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62 -0.4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4662 -0.49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1537 -0.4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FA18B-4D77-429F-9946-1DA0A067BF43}"/>
</file>

<file path=customXml/itemProps2.xml><?xml version="1.0" encoding="utf-8"?>
<ds:datastoreItem xmlns:ds="http://schemas.openxmlformats.org/officeDocument/2006/customXml" ds:itemID="{790A4AA4-33CB-4A9B-B091-71399ACC826B}"/>
</file>

<file path=customXml/itemProps3.xml><?xml version="1.0" encoding="utf-8"?>
<ds:datastoreItem xmlns:ds="http://schemas.openxmlformats.org/officeDocument/2006/customXml" ds:itemID="{000F9211-8545-469E-8D13-044BD9FED18A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2025-04-18T09:01:13Z</dcterms:created>
  <dcterms:modified xsi:type="dcterms:W3CDTF">2025-04-29T09:11:52Z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