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97B07B-6D64-4386-9528-6558B3C35729}"/>
</file>

<file path=customXml/itemProps2.xml><?xml version="1.0" encoding="utf-8"?>
<ds:datastoreItem xmlns:ds="http://schemas.openxmlformats.org/officeDocument/2006/customXml" ds:itemID="{7D549DF1-2C2E-4304-8E78-694C3C329989}"/>
</file>

<file path=customXml/itemProps3.xml><?xml version="1.0" encoding="utf-8"?>
<ds:datastoreItem xmlns:ds="http://schemas.openxmlformats.org/officeDocument/2006/customXml" ds:itemID="{8EAD5312-2B5E-4DFD-B161-4F47F1034B33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