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65" y="2950482"/>
            <a:ext cx="19907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