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3228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83309-3283-4017-B6AD-DDBBBB43BB62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8CEED-1984-43BC-B9C4-FC455CE86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74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09297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8653C-2687-F2A3-2231-969C9F23A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855AD6-FAB6-A293-4288-79BCF866A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F34042-3406-CB61-28E0-BE2F33DB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7E0D69-C5C6-4A82-A13A-FA0855E3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A5CE3A1-6593-2DD1-C080-9ED0F873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47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30CD0-65BE-D1DB-FFF4-EBB684520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BDA5C0B-292E-C187-B0A6-C596FEB77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7F2E0FB-DFC3-02D5-9150-A2582EBB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2F193E-30FD-4694-9FA1-69D2D990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8178B5-FCCF-4CD7-83FD-73EA7034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12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28923C4-BF2C-CAC9-2E5A-1CDC2D72E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881F95-BA92-0FC2-0AF0-08E6AC760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C780EC-D92E-F4CD-E90F-433DE41A4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660BBD2-BF12-9BFD-C2CC-63A8A57C8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9BEB85-B352-AC33-BC23-1BDF116C4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28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33229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64AC0-4B1D-4282-965C-04ED7B04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AA40B9-CF90-DCC3-8F1B-5BDBBB795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DF05C3B-4807-819B-D323-5689431C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59ACB0-08B6-CD22-3DD4-14917B903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4EBAB6-E788-B57E-1078-72BF5D55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5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C7478-BC40-63CD-054E-766FE6E23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BE7EB7-5CD9-F24F-961D-78317B2F3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37BDC1-D301-7F7E-DC53-9EC1181C8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3C32C2-3819-B07B-3BCB-CE873776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28735B-0356-55CD-7122-77BF56BE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7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F94E1-10B6-9109-C742-77D69117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92A78CF-FE78-63B2-F398-8A73B7DB9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6B3AD59-FBA9-08FF-C8B8-8530B45CA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E719DD9-3676-C28A-F6E9-F845B404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D6C3C39-F342-8D1E-21C1-D8BA8FA02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4168C6-F796-F5DF-7F32-0E8D3B2D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82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2E6E2-D9D0-5880-771F-C59E76374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6B406CC-4D53-27D4-4484-B592F9255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D56E195-D319-B841-C6AC-D13C89BC9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264F0C3-9DD9-E635-12D4-9C55848DB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528CC6-967B-365D-69C5-A89C624B6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71A94A7-3A4F-54CF-12B3-9DED1131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565B589-15E1-080B-6D84-87954F44F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3779B21-927C-E3E2-BD4B-857CF26A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1663F-2F96-A261-581F-4CEEEA742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E7E31F0-28F4-BE3E-6FE4-68F11EE7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E5068C0-C528-9F4E-89BE-B56682933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A93510-598B-81CF-6CA4-B128E8837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89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D068993-5951-0F53-6909-6AE1E847E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395F4A6-3FBE-0CF5-1687-F3CA5BAF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5DE0E5A-1FBD-65B6-9914-F9410A07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7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09003-400B-DA2E-3554-95F02717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6F40808-7C3D-E0F2-CD53-C9150B368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CB15761-163D-20BF-1CBF-9D7908F7D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FB927D6-92D3-BF68-B0E4-0D0C80DF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DD3495-4BE2-9047-FD2B-095C1F2D5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B146CB-0F13-0224-1A09-2D4486DE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80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1D27C-9DA9-CAC5-0826-53793755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89402E6-CCAE-DFDB-DEE1-7EA005D842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BB2BC9E-AF3F-AC53-F74A-A712742FC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C3125C3-3D47-0F5C-37AE-93D6CD83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0CA4F2-FBF1-7007-1104-699E9161F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99E9D2C-64FF-8484-34C5-B0FB20F7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058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2FC01DD-B65F-72F1-B299-A80745E7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853AA61-4D03-7D8B-4384-88CBAF338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974197-6149-7F31-0A4B-8242ABF01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00D3D3-DAD4-917E-5293-0A71E54C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42B9A-F7C1-BA44-673D-0D7C5FAC3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63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sv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46B43D-E7E7-AC23-DBE2-E9E0E02E28D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6" y="434674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9F5249-47F8-08F5-4513-897E4740ED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AFAC5CC0-2D6F-1A85-7E84-309EC815F2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281" y="595985"/>
            <a:ext cx="1900992" cy="190099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CCF5735E-D2FE-4DC5-D6FD-22591C516D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53" y="651888"/>
            <a:ext cx="1739900" cy="17399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лягуш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3DB2421-FBEB-2256-5545-0CB3E2A68B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065" y="2640578"/>
            <a:ext cx="1630902" cy="1871595"/>
          </a:xfrm>
          <a:prstGeom prst="rect">
            <a:avLst/>
          </a:prstGeom>
        </p:spPr>
      </p:pic>
      <p:pic>
        <p:nvPicPr>
          <p:cNvPr id="29" name="Рисунок 2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4FD878B-2977-6A9B-940D-D2E27EE8AD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4DD3026F-1097-9152-3D42-226F0AF72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31059" y="263966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B2B37EE4-AD03-F515-8427-F84064094D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48037" y="466314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EA5D7BFF-D072-33E3-00DA-9C4133A748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5598" y="466314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36444606-64A2-EDDB-EAC1-A70034C623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21479" y="260912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графическая вставка, лягуш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0FCD826-9A5E-CC88-DBEE-51178D569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52" y="4669198"/>
            <a:ext cx="1630902" cy="187159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8ECCE2C6-BD6F-D3CE-228A-D2E8601D18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33" y="2721240"/>
            <a:ext cx="1739900" cy="173990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473F58B-7D98-2C93-0DAC-15E88B4D0B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014" y="4735045"/>
            <a:ext cx="1739900" cy="173990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лягуш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AC74741-A583-7EE4-C4D4-42B5114C78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21" y="595985"/>
            <a:ext cx="1630902" cy="1871595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90EAF79D-D6E6-EA56-0B54-38154DE3AA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80" y="2625879"/>
            <a:ext cx="1900992" cy="190099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3366AB21-25A7-63FD-288D-39A79F661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33" y="4654499"/>
            <a:ext cx="1900992" cy="19009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440136-1800-3CB4-3ACF-16291B2796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32" y="1832087"/>
            <a:ext cx="3392417" cy="3457123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37147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08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513476-642A-416B-BD70-FBCBC1F89B61}"/>
</file>

<file path=customXml/itemProps2.xml><?xml version="1.0" encoding="utf-8"?>
<ds:datastoreItem xmlns:ds="http://schemas.openxmlformats.org/officeDocument/2006/customXml" ds:itemID="{005A6BF9-1F21-4C8D-AF6A-24ED2C52D755}"/>
</file>

<file path=customXml/itemProps3.xml><?xml version="1.0" encoding="utf-8"?>
<ds:datastoreItem xmlns:ds="http://schemas.openxmlformats.org/officeDocument/2006/customXml" ds:itemID="{449F1908-A14A-4C58-A3D9-D756ADF2CE02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2024-04-19T12:33:53Z</dcterms:created>
  <dcterms:modified xsi:type="dcterms:W3CDTF">2024-12-31T10:21:32Z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