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  <p:pic>
        <p:nvPicPr>
          <p:cNvPr id="282" name="Picture 28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0157" y="3399719"/>
            <a:ext cx="274320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