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87" y="1228545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874" y="1893497"/>
            <a:ext cx="34385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0.00023 L 0.0457 0.00023 C 0.05195 0.00069 0.06588 0.00578 0.07278 0.00879 C 0.0819 0.0125 0.09062 0.0169 0.1 0.02453 C 0.10377 0.02754 0.1082 0.03009 0.11094 0.03518 C 0.125 0.04977 0.11094 0.03194 0.12409 0.05185 C 0.12643 0.05509 0.12877 0.05764 0.13125 0.06157 C 0.13607 0.06759 0.1401 0.07477 0.14479 0.08102 L 0.1526 0.09328 C 0.15729 0.10023 0.15976 0.10324 0.16406 0.11296 C 0.16862 0.12222 0.17331 0.13078 0.1763 0.14213 C 0.17721 0.1456 0.17825 0.1493 0.17916 0.15208 C 0.18008 0.15602 0.18164 0.15926 0.18255 0.16365 C 0.18541 0.17384 0.18685 0.18449 0.18919 0.19537 C 0.19349 0.21527 0.1931 0.21319 0.19596 0.23588 C 0.19791 0.2493 0.19844 0.25277 0.19935 0.26736 C 0.19935 0.2706 0.20013 0.27245 0.20013 0.275 C 0.20013 0.29004 0.20013 0.30555 0.19935 0.3199 C 0.19883 0.32338 0.19883 0.32523 0.19883 0.32824 C 0.19844 0.33217 0.19844 0.33611 0.19844 0.34051 C 0.19844 0.34166 0.19791 0.34328 0.19791 0.34537 C 0.19752 0.34768 0.19752 0.35 0.19752 0.35254 C 0.197 0.35648 0.197 0.36481 0.19596 0.36828 C 0.19557 0.36944 0.19557 0.37129 0.19505 0.37222 C 0.19453 0.37315 0.19414 0.37315 0.19349 0.37338 C 0.19349 0.37615 0.19219 0.3824 0.1931 0.38541 C 0.19349 0.3868 0.19414 0.38541 0.19453 0.38541 L 0.19453 0.3868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2024-11-14T19:57:29Z</dcterms:created>
  <dcterms:modified xsi:type="dcterms:W3CDTF">2024-11-15T16:39:30Z</dcterms:modified>
</cp:coreProperties>
</file>