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28.02.2025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54057" y="3777356"/>
            <a:ext cx="27336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B1A2B-37EB-4620-92F0-2AB01BD09EAE}"/>
</file>

<file path=customXml/itemProps2.xml><?xml version="1.0" encoding="utf-8"?>
<ds:datastoreItem xmlns:ds="http://schemas.openxmlformats.org/officeDocument/2006/customXml" ds:itemID="{2A582951-5E67-498E-87A9-BD58B621F047}"/>
</file>

<file path=customXml/itemProps3.xml><?xml version="1.0" encoding="utf-8"?>
<ds:datastoreItem xmlns:ds="http://schemas.openxmlformats.org/officeDocument/2006/customXml" ds:itemID="{74DF8E03-2144-47DE-B39B-F917B43CEB2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2025-02-28T11:35:28Z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