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15" d="100"/>
          <a:sy n="115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33" y="0"/>
            <a:ext cx="1208259" cy="112339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1340" y="2106668"/>
            <a:ext cx="2838450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48</cp:revision>
  <dcterms:created xsi:type="dcterms:W3CDTF">2022-12-13T14:02:00Z</dcterms:created>
  <dcterms:modified xsi:type="dcterms:W3CDTF">2024-07-19T12:54:20Z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</Properties>
</file>