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19621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A4ACC-49B3-40F3-B362-0ECF04C132AD}"/>
</file>

<file path=customXml/itemProps2.xml><?xml version="1.0" encoding="utf-8"?>
<ds:datastoreItem xmlns:ds="http://schemas.openxmlformats.org/officeDocument/2006/customXml" ds:itemID="{3425F00E-ABD8-4A03-9544-BE39112C3A33}"/>
</file>

<file path=customXml/itemProps3.xml><?xml version="1.0" encoding="utf-8"?>
<ds:datastoreItem xmlns:ds="http://schemas.openxmlformats.org/officeDocument/2006/customXml" ds:itemID="{6A754B2D-6CAB-4F3F-8DAE-7E13C90A24C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