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anochka2.0_space_2d_cartoon_drawingbackground_simple_cartoon_f_c55721ab-e7f2-4c97-96d7-869904706d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235815" cy="6857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57" y="586383"/>
            <a:ext cx="3457584" cy="34575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" y="1915134"/>
            <a:ext cx="2639637" cy="26396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6" y="3137225"/>
            <a:ext cx="3303999" cy="33039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45" y="3075263"/>
            <a:ext cx="2760396" cy="27603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3963">
            <a:off x="5933896" y="4936614"/>
            <a:ext cx="1249017" cy="124901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7" y="4928972"/>
            <a:ext cx="1038664" cy="1038664"/>
          </a:xfrm>
          <a:prstGeom prst="rect">
            <a:avLst/>
          </a:prstGeom>
        </p:spPr>
      </p:pic>
      <p:sp>
        <p:nvSpPr>
          <p:cNvPr id="23" name="Блок-схема: вузол 22"/>
          <p:cNvSpPr/>
          <p:nvPr/>
        </p:nvSpPr>
        <p:spPr>
          <a:xfrm>
            <a:off x="404891" y="2184071"/>
            <a:ext cx="2010828" cy="207010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738766" y="2500753"/>
            <a:ext cx="1412292" cy="1536668"/>
          </a:xfrm>
          <a:prstGeom prst="rect">
            <a:avLst/>
          </a:prstGeom>
        </p:spPr>
      </p:pic>
      <p:sp>
        <p:nvSpPr>
          <p:cNvPr id="22" name="Блок-схема: вузол 21"/>
          <p:cNvSpPr/>
          <p:nvPr/>
        </p:nvSpPr>
        <p:spPr>
          <a:xfrm>
            <a:off x="2782797" y="3405391"/>
            <a:ext cx="2684851" cy="260973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827604" y="3726696"/>
            <a:ext cx="2287620" cy="1899198"/>
          </a:xfrm>
          <a:prstGeom prst="rect">
            <a:avLst/>
          </a:prstGeom>
        </p:spPr>
      </p:pic>
      <p:sp>
        <p:nvSpPr>
          <p:cNvPr id="21" name="Блок-схема: вузол 20"/>
          <p:cNvSpPr/>
          <p:nvPr/>
        </p:nvSpPr>
        <p:spPr>
          <a:xfrm>
            <a:off x="4962326" y="895740"/>
            <a:ext cx="2913529" cy="283887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5473140" y="1188229"/>
            <a:ext cx="1754750" cy="2189513"/>
          </a:xfrm>
          <a:prstGeom prst="rect">
            <a:avLst/>
          </a:prstGeom>
        </p:spPr>
      </p:pic>
      <p:sp>
        <p:nvSpPr>
          <p:cNvPr id="15" name="Блок-схема: вузол 14"/>
          <p:cNvSpPr/>
          <p:nvPr/>
        </p:nvSpPr>
        <p:spPr>
          <a:xfrm>
            <a:off x="7059224" y="3360709"/>
            <a:ext cx="2205544" cy="220821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27890" y="3734610"/>
            <a:ext cx="1615586" cy="15021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68" y="915443"/>
            <a:ext cx="1796937" cy="17969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4" y="5053040"/>
            <a:ext cx="873499" cy="88991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4" y="5919435"/>
            <a:ext cx="873499" cy="88991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26" y="78564"/>
            <a:ext cx="873499" cy="88991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72" y="5947199"/>
            <a:ext cx="873499" cy="8899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57" y="2233361"/>
            <a:ext cx="873499" cy="88991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33">
            <a:off x="7179279" y="3125628"/>
            <a:ext cx="2300672" cy="230067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0749" y="117666"/>
            <a:ext cx="1968617" cy="196861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313" flipH="1">
            <a:off x="1937029" y="626387"/>
            <a:ext cx="2375975" cy="237597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8" y="968478"/>
            <a:ext cx="1924349" cy="1924349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1" y="147972"/>
            <a:ext cx="1402882" cy="140288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7" y="814514"/>
            <a:ext cx="2585215" cy="2585215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5582" y="4108026"/>
            <a:ext cx="224790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-1.85185E-6 L 0.02135 0.00185 C 0.02461 0.00209 0.03112 0.00301 0.03463 0.00347 C 0.03646 0.00417 0.03828 0.00463 0.03997 0.00533 C 0.04205 0.00602 0.04414 0.00695 0.04622 0.00787 C 0.04817 0.00857 0.05052 0.0088 0.05247 0.00949 C 0.06119 0.0125 0.04974 0.01019 0.06146 0.01204 C 0.06562 0.01366 0.06653 0.01412 0.07109 0.01551 C 0.07239 0.01574 0.07356 0.01597 0.07474 0.01644 C 0.08138 0.01945 0.07513 0.0169 0.0845 0.01898 C 0.08672 0.01945 0.08867 0.02014 0.09075 0.0206 C 0.09218 0.02107 0.09375 0.02107 0.09518 0.02153 C 0.09622 0.02176 0.097 0.02222 0.09791 0.02246 C 0.10039 0.02269 0.10273 0.02292 0.10507 0.02315 C 0.11172 0.0257 0.10716 0.02431 0.11406 0.0257 C 0.1151 0.02616 0.11627 0.02639 0.11757 0.02662 C 0.11927 0.02685 0.12109 0.02662 0.12304 0.02662 L 0.12304 0.02639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2848 L -0.01562 0.02871 C -0.01393 0.0257 -0.01198 0.02246 -0.0099 0.01991 C -0.00885 0.01852 -0.00404 0.01713 -0.00339 0.0169 C 0.00391 0.01297 -0.0026 0.01436 0.00638 0.01111 C 0.00846 0.01042 0.01068 0.01019 0.01289 0.00973 C 0.01758 0.00695 0.0207 0.00463 0.02591 0.00394 L 0.03568 0.00255 C 0.04753 0.0044 0.04935 0.00394 0.06341 0.01111 C 0.0668 0.01297 0.07005 0.01598 0.07318 0.01829 C 0.07435 0.01922 0.07539 0.02061 0.07656 0.0213 C 0.07786 0.02199 0.0793 0.02199 0.0806 0.02269 C 0.08281 0.02385 0.0849 0.02593 0.08711 0.02709 C 0.09063 0.02894 0.09427 0.02963 0.09766 0.03148 C 0.10052 0.03287 0.10313 0.03542 0.10586 0.03727 C 0.10768 0.03843 0.10964 0.03912 0.11159 0.04005 C 0.11289 0.04167 0.11432 0.04283 0.11563 0.04445 C 0.11758 0.04676 0.1194 0.04954 0.12135 0.05162 C 0.12513 0.05579 0.12917 0.05903 0.13281 0.06343 C 0.13516 0.06621 0.13698 0.07037 0.13932 0.07338 C 0.14036 0.07523 0.14193 0.07639 0.14336 0.07778 C 0.1444 0.08079 0.14544 0.0838 0.14661 0.08658 C 0.15169 0.09815 0.16875 0.12871 0.16927 0.1301 C 0.17135 0.1338 0.17357 0.13727 0.17513 0.14167 C 0.18151 0.15857 0.17826 0.15047 0.18477 0.16621 C 0.18607 0.17153 0.18685 0.17709 0.18828 0.18218 C 0.19622 0.21621 0.19023 0.18565 0.19714 0.21991 C 0.19948 0.23102 0.20378 0.25324 0.20378 0.25348 C 0.20339 0.26204 0.20378 0.27084 0.20286 0.2794 C 0.20182 0.28936 0.19922 0.29838 0.19792 0.30834 C 0.1944 0.33727 0.19844 0.30625 0.19388 0.33287 C 0.19323 0.33681 0.1931 0.34074 0.19232 0.34468 C 0.19167 0.34769 0.19049 0.35023 0.18984 0.35324 C 0.18906 0.35695 0.18893 0.36111 0.18828 0.36482 C 0.1875 0.36875 0.18633 0.37246 0.18581 0.37639 C 0.18503 0.38079 0.18503 0.38542 0.18398 0.38959 C 0.1832 0.39306 0.1819 0.3963 0.18086 0.39977 C 0.18047 0.4044 0.18008 0.41135 0.17839 0.41551 C 0.17279 0.42986 0.16289 0.4419 0.15638 0.45324 C 0.15482 0.45625 0.15326 0.45949 0.15156 0.46204 C 0.15026 0.46389 0.1487 0.46482 0.1474 0.46644 C 0.1293 0.48866 0.1543 0.46019 0.1319 0.4838 C 0.12565 0.49028 0.11992 0.49908 0.11315 0.50417 C 0.10859 0.50741 0.10365 0.50996 0.09935 0.51412 L 0.08464 0.52871 C 0.08255 0.53079 0.08008 0.53195 0.07813 0.53449 C 0.07617 0.53681 0.07461 0.54028 0.0724 0.54167 C 0.06901 0.54422 0.06536 0.54445 0.06185 0.54607 C 0.05469 0.54954 0.04961 0.5544 0.04232 0.55625 C 0.03555 0.55787 0.02188 0.55926 0.02188 0.55949 L -0.01562 0.55324 C -0.02031 0.55255 -0.02487 0.55116 -0.02956 0.55047 L -0.05729 0.54607 C -0.05964 0.54514 -0.06224 0.54468 -0.06458 0.54329 C -0.07266 0.5382 -0.09232 0.51736 -0.09557 0.51412 C -0.10547 0.5044 -0.11003 0.50093 -0.11836 0.4882 C -0.12148 0.48334 -0.13086 0.46598 -0.13385 0.45903 C -0.13568 0.4551 -0.13724 0.45047 -0.1388 0.44607 C -0.14271 0.43449 -0.14518 0.42547 -0.14779 0.41273 C -0.15013 0.40093 -0.15039 0.39584 -0.15182 0.3838 C -0.15286 0.36621 -0.15339 0.35741 -0.15339 0.33727 C -0.15339 0.32824 -0.15299 0.31898 -0.1526 0.30973 C -0.15195 0.29121 -0.1526 0.29769 -0.14935 0.28218 C -0.14909 0.27848 -0.14922 0.27431 -0.14857 0.27061 C -0.14779 0.26644 -0.14505 0.26135 -0.14362 0.25764 C -0.14245 0.2544 -0.1418 0.25047 -0.14036 0.24746 C -0.13294 0.23148 -0.1332 0.23496 -0.12656 0.22431 C -0.12513 0.22199 -0.12409 0.21898 -0.12253 0.2169 C -0.11289 0.2051 -0.12187 0.22037 -0.1168 0.21111 L -0.1168 0.21135 " pathEditMode="relative" rAng="0" ptsTypes="AAAAAAAAAAAAAAAAAAAAAAAAAAAAAAAAAAAAAAAAAAAAAAAAAAAAAAAAAAAAAAAAAAAAAA">
                                      <p:cBhvr>
                                        <p:cTn id="1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8 0.21135 L -0.1168 0.21158 C -0.11224 0.2051 -0.10873 0.19584 -0.103 0.19213 C -0.1017 0.19144 -0.10027 0.19051 -0.09895 0.18959 C -0.09778 0.18889 -0.09674 0.18774 -0.09571 0.18704 C -0.09049 0.18403 -0.08554 0.18033 -0.08021 0.17825 C -0.07499 0.17616 -0.0698 0.17431 -0.06472 0.17176 C -0.06197 0.17061 -0.05925 0.16922 -0.05651 0.16783 C -0.05521 0.16737 -0.04765 0.16482 -0.04518 0.16413 C -0.04192 0.1632 -0.03868 0.16204 -0.03528 0.16158 C -0.03046 0.16088 -0.02553 0.16088 -0.02071 0.16019 C -0.01576 0.1595 -0.01094 0.15857 -0.00598 0.15764 C 0.01094 0.15186 0.00326 0.15325 0.03399 0.15903 C 0.04441 0.16088 0.03998 0.16274 0.04779 0.16551 C 0.08764 0.17894 0.04831 0.16343 0.06654 0.17176 C 0.0849 0.1801 0.09493 0.18357 0.11224 0.19352 C 0.12175 0.19908 0.13152 0.2044 0.14076 0.21135 C 0.14532 0.21505 0.16589 0.22987 0.17253 0.2382 C 0.18021 0.24792 0.18724 0.2588 0.19454 0.26899 C 0.19701 0.27246 0.19935 0.27593 0.20183 0.2794 C 0.20925 0.28843 0.2224 0.30463 0.22709 0.31389 C 0.2306 0.32061 0.23542 0.32639 0.23777 0.33426 L 0.24675 0.36482 C 0.25274 0.38542 0.25014 0.37547 0.25404 0.3919 C 0.2543 0.39584 0.25469 0.39954 0.25482 0.40325 C 0.25521 0.40926 0.25521 0.41551 0.2556 0.4213 C 0.25612 0.42755 0.25678 0.43403 0.2573 0.44051 C 0.25756 0.44422 0.25782 0.44815 0.25808 0.45209 C 0.25834 0.45556 0.2586 0.4588 0.25899 0.46227 C 0.25782 0.47246 0.25756 0.48311 0.2556 0.49283 C 0.25456 0.49908 0.2517 0.50394 0.25001 0.50973 C 0.2487 0.5132 0.24779 0.51713 0.24675 0.52107 C 0.2461 0.52338 0.24597 0.52547 0.24506 0.52755 C 0.24402 0.5301 0.24219 0.53172 0.24102 0.53403 C 0.23842 0.53843 0.2362 0.54352 0.2336 0.54792 C 0.23086 0.55301 0.22774 0.55741 0.22474 0.56204 C 0.22058 0.56829 0.21563 0.575 0.21081 0.57987 C 0.20821 0.58288 0.20547 0.58542 0.20274 0.58774 C 0.19857 0.59075 0.18777 0.59653 0.18399 0.59792 C 0.17995 0.59931 0.17579 0.59908 0.17175 0.60024 C 0.16433 0.60255 0.15704 0.60602 0.14974 0.60811 L 0.14076 0.61088 L 0.09753 0.60926 C 0.09467 0.60926 0.07813 0.60718 0.07474 0.60695 C 0.06133 0.6051 0.05652 0.60487 0.04454 0.60186 C 0.04024 0.60047 0.03581 0.59977 0.03152 0.59792 C 0.02357 0.59468 0.01745 0.58982 0.01029 0.5838 C 0.00534 0.57963 0.00066 0.575 -0.00442 0.57084 C -0.00976 0.5669 -0.01563 0.56436 -0.02071 0.5595 C -0.0336 0.54676 -0.04322 0.5382 -0.05078 0.51991 C -0.05273 0.51528 -0.05429 0.51065 -0.05573 0.50579 C -0.05703 0.50163 -0.05794 0.49723 -0.05898 0.49283 C -0.05925 0.48866 -0.06067 0.46042 -0.06067 0.45718 C -0.06067 0.45024 -0.06041 0.44329 -0.05976 0.43658 C -0.05925 0.4301 -0.05833 0.42385 -0.05729 0.41737 C -0.05598 0.40834 -0.05234 0.3875 -0.04999 0.37894 C -0.04843 0.37338 -0.04635 0.36783 -0.04427 0.3625 C -0.03763 0.34491 -0.03216 0.33264 -0.02149 0.31899 C -0.0164 0.3125 -0.00925 0.30278 -0.00351 0.297 C 0.00626 0.28774 0.00639 0.28936 0.01602 0.28172 C 0.01797 0.28033 0.01967 0.27778 0.02175 0.27663 C 0.02461 0.27524 0.02774 0.27477 0.03073 0.27408 C 0.03698 0.27269 0.04948 0.27038 0.04948 0.27061 C 0.05717 0.27246 0.07422 0.27593 0.08126 0.2845 C 0.08178 0.28496 0.0849 0.30255 0.08529 0.30487 C 0.08646 0.32616 0.08607 0.31505 0.08607 0.3382 L 0.08607 0.33843 " pathEditMode="relative" rAng="0" ptsTypes="AAAAAAAAAAAAAAAAAAAAAAAAAAAAAAAAAAAAAAAAAAAAAAAAAAAAAAAAAAAAAAAAAAA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8 0.42338 L 0.11888 0.42361 C 0.11589 0.4176 0.11276 0.41204 0.1099 0.40625 C 0.10755 0.40139 0.10534 0.39653 0.10339 0.39167 C 0.09818 0.37894 0.09167 0.36412 0.08789 0.34954 C 0.08659 0.34468 0.08542 0.33982 0.08464 0.33496 C 0.08385 0.33056 0.08346 0.32616 0.08294 0.32176 C 0.08242 0.31783 0.0819 0.31366 0.08138 0.30996 C 0.08164 0.28936 0.08151 0.26852 0.08216 0.24792 C 0.08229 0.24098 0.08333 0.23403 0.08372 0.22686 C 0.08451 0.21505 0.08477 0.20324 0.08542 0.19121 C 0.08568 0.18635 0.08568 0.18148 0.0862 0.17662 C 0.08672 0.17269 0.08802 0.16875 0.08867 0.16482 C 0.08997 0.15672 0.09023 0.14769 0.09193 0.13982 C 0.09388 0.13102 0.0957 0.12223 0.09766 0.11343 C 0.0987 0.10857 0.1 0.10394 0.10091 0.09885 C 0.10273 0.08797 0.10391 0.07662 0.10664 0.06598 C 0.11224 0.04283 0.10716 0.0625 0.11393 0.03959 C 0.11536 0.03496 0.11628 0.02963 0.11797 0.02523 C 0.12018 0.01945 0.13112 -0.00648 0.13672 -0.01435 C 0.14141 -0.02106 0.1457 -0.02916 0.15143 -0.03287 C 0.15469 -0.03495 0.15807 -0.03703 0.1612 -0.03958 C 0.16406 -0.04189 0.16654 -0.0449 0.1694 -0.04745 C 0.17383 -0.05115 0.17917 -0.05439 0.18398 -0.05671 C 0.18984 -0.05926 0.20924 -0.06828 0.21823 -0.07106 C 0.22344 -0.07268 0.22865 -0.07407 0.23372 -0.075 C 0.24232 -0.07685 0.25117 -0.07801 0.2599 -0.07916 L 0.28594 -0.08148 C 0.32917 -0.07592 0.32826 -0.08032 0.36263 -0.06458 C 0.38164 -0.05578 0.37669 -0.05578 0.3944 -0.04213 C 0.40443 -0.03449 0.41458 -0.02754 0.42461 -0.01967 C 0.43503 -0.01157 0.45638 0.00556 0.46289 0.01713 C 0.47109 0.03195 0.47292 0.03449 0.48086 0.05162 C 0.48424 0.0588 0.48776 0.06598 0.49063 0.07385 C 0.50208 0.10556 0.50885 0.12547 0.51589 0.15695 C 0.52135 0.18148 0.52461 0.20672 0.52813 0.23195 C 0.52826 0.23635 0.52982 0.28403 0.52969 0.28611 C 0.52878 0.3088 0.52786 0.33148 0.52487 0.35324 C 0.52318 0.36551 0.5194 0.37662 0.51589 0.38773 C 0.50846 0.41111 0.50208 0.42477 0.49063 0.44306 C 0.4776 0.46343 0.46224 0.48773 0.44583 0.50255 C 0.42474 0.5213 0.40872 0.52963 0.38464 0.53797 C 0.36563 0.54468 0.34844 0.54514 0.32917 0.54746 C 0.31094 0.54537 0.29271 0.54537 0.27461 0.5419 C 0.25833 0.53866 0.22956 0.52107 0.21589 0.51158 C 0.20612 0.5051 0.19635 0.49815 0.18737 0.48912 C 0.17708 0.47917 0.15612 0.45 0.14818 0.4338 C 0.14362 0.42454 0.13997 0.41412 0.13672 0.40348 C 0.1306 0.38357 0.12539 0.3544 0.12122 0.33357 C 0.12018 0.32084 0.11849 0.30834 0.11797 0.29537 C 0.11693 0.26829 0.11641 0.21366 0.11641 0.21389 C 0.11901 0.18473 0.11953 0.17199 0.12448 0.14375 C 0.12604 0.13473 0.1276 0.1257 0.13021 0.11736 C 0.13958 0.0882 0.15143 0.0588 0.16771 0.0382 C 0.175 0.02894 0.18008 0.02153 0.18815 0.01436 C 0.19688 0.00695 0.20013 0.00625 0.20938 0.00023 C 0.21237 -0.00208 0.2151 -0.00509 0.21823 -0.00671 C 0.22174 -0.0081 0.22539 -0.00833 0.22891 -0.00902 C 0.23164 -0.00995 0.23438 -0.01111 0.23698 -0.0118 C 0.24544 -0.01041 0.25404 -0.01018 0.26237 -0.00787 C 0.26523 -0.00694 0.2707 -0.00092 0.27292 0.00255 C 0.27409 0.00486 0.27487 0.00718 0.27617 0.00926 C 0.27786 0.01204 0.28021 0.0132 0.2819 0.01598 C 0.28359 0.01852 0.28451 0.02199 0.28594 0.02523 C 0.29284 0.03959 0.28789 0.02593 0.29414 0.0463 C 0.29609 0.0713 0.29531 0.06019 0.29661 0.07917 C 0.29622 0.1051 0.2957 0.13102 0.2957 0.15695 L 0.2957 0.15718 " pathEditMode="relative" rAng="0" ptsTypes="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59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6 0.14746 L 0.30716 0.14769 C 0.30755 0.13195 0.30755 0.11644 0.30807 0.10093 C 0.30807 0.09815 0.30833 0.09514 0.30885 0.09236 C 0.31042 0.08449 0.31484 0.07315 0.31706 0.06621 C 0.31979 0.05695 0.32383 0.03912 0.32839 0.03287 C 0.33281 0.02709 0.33763 0.02223 0.34141 0.01551 C 0.3431 0.0125 0.34453 0.00926 0.34635 0.00672 C 0.34805 0.0044 0.36354 -0.01365 0.36589 -0.01504 C 0.36784 -0.01597 0.36979 -0.01666 0.37161 -0.01782 C 0.37409 -0.01944 0.37643 -0.02199 0.37891 -0.02361 C 0.3888 -0.02986 0.38633 -0.02685 0.39609 -0.02939 C 0.39909 -0.03009 0.40208 -0.03148 0.40508 -0.0324 C 0.4151 -0.03518 0.41549 -0.03518 0.42461 -0.03657 C 0.43021 -0.03634 0.46185 -0.03541 0.47435 -0.03078 C 0.48477 -0.02708 0.48607 -0.02314 0.49635 -0.01643 C 0.50065 -0.01365 0.50508 -0.01203 0.50938 -0.00926 C 0.52057 -0.00139 0.5388 0.01366 0.54935 0.0257 C 0.55612 0.03334 0.56315 0.04051 0.56966 0.04885 C 0.57344 0.05371 0.57747 0.05811 0.58112 0.06343 C 0.58724 0.07246 0.5931 0.08264 0.59909 0.09236 C 0.61055 0.11088 0.60547 0.10116 0.61445 0.1213 C 0.61563 0.12662 0.61654 0.13195 0.61784 0.13727 C 0.62396 0.16343 0.62617 0.16227 0.62995 0.19815 C 0.63737 0.2676 0.62773 0.17338 0.63411 0.24607 C 0.63477 0.25324 0.63568 0.26042 0.63659 0.26783 C 0.63581 0.30973 0.6362 0.30625 0.6349 0.33866 C 0.63464 0.34514 0.63464 0.35139 0.63411 0.35764 C 0.63164 0.38681 0.62799 0.39098 0.62109 0.4257 C 0.61836 0.43912 0.61237 0.47037 0.60885 0.4794 C 0.6069 0.48426 0.60495 0.48889 0.60313 0.49375 C 0.60104 0.49954 0.59961 0.50579 0.5974 0.51135 C 0.59362 0.52037 0.58893 0.52801 0.58516 0.53727 C 0.58333 0.54167 0.57943 0.55232 0.57708 0.55625 C 0.57474 0.55996 0.57201 0.56273 0.56966 0.56644 C 0.56771 0.56945 0.56615 0.57385 0.56393 0.57639 C 0.55938 0.58218 0.55417 0.58611 0.54935 0.59098 C 0.54635 0.59398 0.54323 0.59653 0.54036 0.59977 C 0.53763 0.60255 0.53503 0.60579 0.53216 0.60834 C 0.52956 0.61065 0.52682 0.6125 0.52409 0.61412 C 0.51133 0.62199 0.50273 0.62431 0.48815 0.6301 C 0.48464 0.63148 0.48099 0.63241 0.4776 0.63449 C 0.47435 0.63635 0.47109 0.63866 0.46784 0.64028 C 0.46458 0.64167 0.4612 0.6419 0.45807 0.64306 C 0.45065 0.64584 0.44349 0.65093 0.43607 0.65186 L 0.41484 0.65486 C 0.39753 0.65394 0.38099 0.65602 0.36432 0.64885 C 0.32552 0.63241 0.34753 0.64144 0.32266 0.62431 C 0.31875 0.62153 0.31432 0.62037 0.31055 0.61713 C 0.28346 0.59352 0.29297 0.60116 0.27708 0.5794 C 0.27305 0.57385 0.26875 0.56898 0.26484 0.56343 C 0.25495 0.54954 0.25391 0.54699 0.24531 0.53148 L 0.23711 0.49954 C 0.23607 0.49537 0.23477 0.49098 0.23385 0.48658 L 0.2306 0.47061 C 0.23008 0.46297 0.22956 0.4551 0.22904 0.44746 C 0.22826 0.43866 0.22708 0.4301 0.22656 0.4213 C 0.22591 0.41181 0.22604 0.40209 0.22578 0.39236 C 0.22708 0.3625 0.22708 0.33218 0.22982 0.30255 C 0.23073 0.29213 0.23385 0.28287 0.23633 0.27361 C 0.24115 0.25463 0.24518 0.24306 0.2526 0.22709 C 0.25573 0.22061 0.25872 0.21389 0.26237 0.20834 C 0.26693 0.20116 0.27188 0.19514 0.27708 0.18936 C 0.2944 0.17037 0.30807 0.15579 0.32591 0.14306 C 0.33594 0.13611 0.34388 0.13148 0.35456 0.12848 C 0.36563 0.12547 0.37839 0.125 0.38958 0.12431 C 0.40182 0.12523 0.41406 0.12477 0.42617 0.12709 C 0.43229 0.12824 0.43815 0.13172 0.44414 0.13426 C 0.44909 0.13658 0.45404 0.13866 0.45885 0.14167 C 0.46849 0.14769 0.47878 0.15625 0.48737 0.16621 C 0.49167 0.17107 0.49583 0.17639 0.49961 0.18218 C 0.50664 0.19329 0.51484 0.20301 0.51992 0.2169 C 0.52943 0.24329 0.52513 0.2301 0.53294 0.25602 C 0.53516 0.27061 0.53828 0.28473 0.53958 0.29954 C 0.54167 0.32662 0.54089 0.3132 0.54193 0.34028 C 0.54076 0.37361 0.54193 0.36991 0.53294 0.41111 C 0.53164 0.4176 0.53086 0.42431 0.52891 0.4301 C 0.52669 0.43704 0.5237 0.44306 0.52083 0.44885 C 0.51745 0.45556 0.51393 0.46181 0.51016 0.46783 C 0.50534 0.4757 0.49779 0.48496 0.49219 0.49098 C 0.48932 0.49398 0.48646 0.49746 0.48333 0.49954 C 0.47904 0.50278 0.47461 0.5044 0.47018 0.50695 C 0.46563 0.50973 0.46107 0.51343 0.45638 0.51551 C 0.44896 0.51898 0.43464 0.5213 0.42708 0.52292 C 0.41458 0.5213 0.40195 0.52084 0.38958 0.51852 C 0.3862 0.51783 0.38294 0.51574 0.37982 0.51412 C 0.37565 0.51204 0.37148 0.51019 0.36758 0.50695 C 0.36094 0.50139 0.35013 0.48704 0.34557 0.47801 C 0.33997 0.46667 0.33385 0.44445 0.33008 0.43148 C 0.32839 0.41898 0.32318 0.38403 0.32357 0.37061 C 0.32409 0.35255 0.32552 0.33426 0.32839 0.3169 C 0.32995 0.30834 0.33333 0.30093 0.33659 0.29375 C 0.34336 0.2794 0.35208 0.26875 0.36107 0.25903 C 0.36445 0.25533 0.36784 0.25139 0.37161 0.24885 C 0.37526 0.24653 0.37917 0.24607 0.38307 0.24445 C 0.38789 0.24607 0.3931 0.24561 0.39766 0.24885 C 0.40391 0.25348 0.41484 0.26783 0.41484 0.26806 C 0.41823 0.27547 0.42214 0.28334 0.42461 0.29236 C 0.42578 0.29653 0.42734 0.30903 0.42786 0.31273 C 0.42943 0.34329 0.42799 0.3132 0.42943 0.34885 C 0.43034 0.36991 0.43034 0.35996 0.43034 0.37199 L 0.43034 0.37223 " pathEditMode="relative" rAng="0" ptsTypes="AAAAAAAAAAAAAAAAAAAAAAAAAAAAAAAAAAAAAAAAAAAAAAAAAAAAAAAAAAAAAAAAAAAAAAAAAAAAAAAAAAAAAAAAAAAAAAAAAAAAAA">
                                      <p:cBhvr>
                                        <p:cTn id="7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1342 L 0.00039 0.01366 C 0.00364 0.00787 0.00677 0.00208 0.01015 -0.00255 C 0.01888 -0.01482 0.01549 -0.00533 0.02083 -0.01713 C 0.02409 -0.02431 0.02383 -0.02616 0.02656 -0.03634 C 0.02982 -0.04884 0.03138 -0.05185 0.03385 -0.06505 C 0.03593 -0.07616 0.03659 -0.08426 0.03789 -0.09583 C 0.03841 -0.10903 0.03984 -0.12246 0.03958 -0.13565 C 0.03932 -0.14838 0.03932 -0.16134 0.0388 -0.17408 C 0.03841 -0.18125 0.03776 -0.1882 0.03711 -0.19491 C 0.03646 -0.20255 0.0358 -0.21019 0.03463 -0.21713 C 0.03151 -0.23843 0.02357 -0.26667 0.01758 -0.28148 C 0.01432 -0.28958 0.01133 -0.29815 0.00781 -0.30556 C 2.70833E-6 -0.32176 -0.00912 -0.33565 -0.01667 -0.35208 C -0.01914 -0.35741 -0.02175 -0.3625 -0.02409 -0.36829 C -0.02565 -0.37199 -0.0267 -0.37685 -0.02813 -0.38079 C -0.02904 -0.3838 -0.03034 -0.38588 -0.03138 -0.38889 C -0.03229 -0.39144 -0.03255 -0.39514 -0.03386 -0.39699 C -0.03594 -0.40046 -0.0388 -0.40185 -0.04115 -0.40509 C -0.05248 -0.4206 -0.04649 -0.42431 -0.06563 -0.43866 C -0.08203 -0.4507 -0.07969 -0.45 -0.09987 -0.45949 C -0.12696 -0.47222 -0.13737 -0.47847 -0.16094 -0.48357 C -0.17578 -0.48681 -0.18321 -0.48704 -0.19766 -0.48796 C -0.20795 -0.48681 -0.21836 -0.48681 -0.22865 -0.48357 C -0.23399 -0.48195 -0.23907 -0.47755 -0.24414 -0.47384 C -0.25599 -0.46528 -0.26823 -0.45232 -0.27761 -0.43542 C -0.28112 -0.42894 -0.2849 -0.42315 -0.28815 -0.41621 C -0.29597 -0.39954 -0.30534 -0.38472 -0.31094 -0.36482 C -0.32136 -0.32847 -0.3168 -0.34607 -0.32487 -0.31204 C -0.32617 -0.29908 -0.3293 -0.27269 -0.32969 -0.26042 C -0.33047 -0.23866 -0.33021 -0.21667 -0.33047 -0.19491 C -0.32995 -0.17269 -0.32943 -0.15 -0.32891 -0.12778 C -0.32813 -0.09607 -0.32904 -0.09421 -0.32396 -0.06343 C -0.31914 -0.03426 -0.31654 -0.02639 -0.30768 -0.00093 C -0.30378 0.01042 -0.29987 0.02199 -0.29545 0.03264 C -0.29037 0.04537 -0.28503 0.05787 -0.27917 0.06944 C -0.26107 0.10579 -0.23854 0.13912 -0.21563 0.16088 C -0.20209 0.17384 -0.18685 0.18935 -0.1724 0.19768 C -0.15573 0.20764 -0.13581 0.21273 -0.11862 0.21551 C -0.10886 0.2169 -0.09909 0.21759 -0.0892 0.21898 C -0.06081 0.21551 -0.03789 0.21805 -0.01185 0.20417 C -0.00326 0.19954 0.0164 0.18518 0.02409 0.17523 C 0.0487 0.14329 0.0651 0.11759 0.0819 0.06944 C 0.08476 0.06111 0.11302 -0.01574 0.1194 -0.04259 C 0.122 -0.05324 0.12317 -0.06505 0.12513 -0.07616 C 0.12695 -0.08588 0.1289 -0.09583 0.13086 -0.10509 C 0.13229 -0.15139 0.1345 -0.16458 0.12838 -0.21088 C 0.12604 -0.22894 0.10872 -0.275 0.1056 -0.28148 C 0.10182 -0.28958 0.09817 -0.29792 0.09414 -0.30556 C 0.08776 -0.31759 0.07799 -0.33357 0.07057 -0.34398 C 0.06523 -0.35185 0.05885 -0.36019 0.0526 -0.36482 C 0.03906 -0.37523 0.02435 -0.37708 0.01015 -0.38079 C 0.00286 -0.3831 -0.00443 -0.38588 -0.01185 -0.38727 C -0.0194 -0.38866 -0.02709 -0.38843 -0.03464 -0.38889 L -0.05091 -0.39051 C -0.05716 -0.38843 -0.0638 -0.38866 -0.06966 -0.38426 C -0.07735 -0.37847 -0.08412 -0.36898 -0.09089 -0.36019 C -0.09766 -0.35093 -0.10547 -0.34421 -0.1112 -0.33287 C -0.13112 -0.29352 -0.12396 -0.31227 -0.1349 -0.28009 C -0.13529 -0.27685 -0.14076 -0.23472 -0.14141 -0.22199 C -0.14167 -0.21667 -0.14141 -0.21134 -0.14141 -0.20625 L -0.14466 -0.21088 " pathEditMode="relative" rAng="0" ptsTypes="AAAAAAAAAAAAAAAAAAAAAAAAAAAAAAAAAAAAAAAAAAAAAAAAAAAAAAAAAAAAAA">
                                      <p:cBhvr>
                                        <p:cTn id="92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2024-10-26T09:38:40Z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DD55D12E82164B2789779574C8E28E10_12</vt:lpwstr>
  </property>
  <property fmtid="{D5CDD505-2E9C-101B-9397-08002B2CF9AE}" pid="3" name="KSOProductBuildVer">
    <vt:lpwstr>1033-12.2.0.17153</vt:lpwstr>
  </property>
</Properties>
</file>