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1924049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B1B811-D981-468B-B80B-4FD7FCE93CA3}"/>
</file>

<file path=customXml/itemProps2.xml><?xml version="1.0" encoding="utf-8"?>
<ds:datastoreItem xmlns:ds="http://schemas.openxmlformats.org/officeDocument/2006/customXml" ds:itemID="{E2C5CDA9-40D6-4EC5-AD22-2EE9AFF62D28}"/>
</file>

<file path=customXml/itemProps3.xml><?xml version="1.0" encoding="utf-8"?>
<ds:datastoreItem xmlns:ds="http://schemas.openxmlformats.org/officeDocument/2006/customXml" ds:itemID="{02F2D75A-23AE-4E53-B28F-764B118A9FAC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