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42" y="3046944"/>
            <a:ext cx="222885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