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34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729C3-0746-407D-A3F9-8AA8FC438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FFA53F-64E2-4E91-AA95-9F8F0CF58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E5078-4278-4DCA-8915-5333AC61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71E798-FDE5-4320-9825-E8B42170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8B38AE-ABEA-4D2E-9161-FE1EC484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96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0C664-3F90-4523-912C-27AC47E50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31FD84-8537-48AC-8932-C4840F47E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801ADD-57B5-4F46-B0B8-C1EA6210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87F0AB-02B5-4C6F-8F71-51838E64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EDBA2A-3187-4A1D-AF7D-7CD68AB8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57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ADEEA6-563C-4B35-A391-E499866E4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346FD1-EBD5-459C-8D75-851A2C3FC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351254-3509-4319-949A-69277F558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7649A-6C48-434F-8A4C-BA3A76D2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7C6EA7-84FF-4893-94E1-9EC22DA8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6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D32D2-E011-473F-B81B-B6B34418A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414175-992E-46CB-9444-11D21AE02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1BBB81-F1DB-49ED-9180-6B8023D2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B449AE-D27E-4139-A1E0-BD75EECE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06FAC7-33B2-4041-82B8-0188F697F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4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C8979-AA81-4D9F-B4A3-C14BD33FC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9C88D6-0242-4D53-9538-F8A10696A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0D0982-19DF-4E39-821D-BABFB58F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EFB911-F054-46AC-9CC6-F9B0478A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9B19EF-B9F6-4AE7-B71C-2B60B793B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15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6ED50-2986-4DA9-9378-1D9B9BC7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D2E4C-1BCD-4C50-8C87-20A408A61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A46ADB-BDE4-4790-A287-B8F571E5C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78ED88-E3AF-4816-A965-E5239EB7E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711CC-41BA-44A5-9160-C8F9E2F3D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E033D6-D75D-4C0B-9465-D2B55739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3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7A72E-2B50-44F3-A321-748F6266C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58B902-C48E-40F0-8D70-48FEADA5A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F2AD7C-7F52-4785-892F-690766E12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F328B4-5C2F-4842-99FB-889B2E4910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341E31-B286-453D-BFBD-45AB2E930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34B1CD-1568-4E0B-9550-EDEF23C5E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29C3E6-3114-464E-8148-CFA5629D1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B7E4EC-2BDE-4134-B688-D7A7B7A9E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8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89B96-7642-46F4-88FE-AE6AA675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F08808-8C98-4A9E-833B-9BD2571D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EDCE85-E4EE-481C-83FB-71D1A7D4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89A389-542A-4D4A-A3EA-8DF7BDC3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84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91FFE9-9B0A-420F-AF39-87EB56B8E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319546-C84E-4E3E-ACEC-830059451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FC8702-401E-40E6-80D8-BE0E14A6E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14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1F317-9183-449E-8F7D-459C823B1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EC00C4-8DA2-451F-9E59-E12085EA1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7361F9-2A2B-45C0-81C6-F5EC5FE9F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62D142-0EA6-4DDD-8452-6A3D0CF28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7C6033-2775-432B-B8CC-95A7B4261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C3E6C8-45D8-410C-AACA-92B230D8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24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F3509-1AA1-45D4-B81F-1861C088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E193D2-FCAC-4126-8351-D83999183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637371-CB83-401C-8092-80899BB31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032F69-70C2-4BA0-876D-C1D6693BB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7041A2-8777-4166-89AD-FE4D68EB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C6FCA8-568B-4267-9709-564F8EE9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810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9324A-15A9-48D3-A13F-ADF990041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175C91-92D6-46CB-8ED7-915120C36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0DEDC3-00DA-474A-89D9-8D65096D22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9972D-12A6-41AC-8560-2E6C7C128F43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9A7C0-B97A-4346-838B-D7910C11F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5F93B4-D995-4C3A-802D-FFB8A38FF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4227E-D153-480C-9A35-28D36A9005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28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3546D4-E699-4181-8CD8-B9EE53CA1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3EF04C-31C6-47FB-A85A-C64DFF96C537}"/>
              </a:ext>
            </a:extLst>
          </p:cNvPr>
          <p:cNvSpPr/>
          <p:nvPr/>
        </p:nvSpPr>
        <p:spPr>
          <a:xfrm>
            <a:off x="3850505" y="604136"/>
            <a:ext cx="6368484" cy="617492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Таблица 22">
            <a:extLst>
              <a:ext uri="{FF2B5EF4-FFF2-40B4-BE49-F238E27FC236}">
                <a16:creationId xmlns:a16="http://schemas.microsoft.com/office/drawing/2014/main" id="{F7FA6865-7D91-438A-8A0B-C8472C9CE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632564"/>
              </p:ext>
            </p:extLst>
          </p:nvPr>
        </p:nvGraphicFramePr>
        <p:xfrm>
          <a:off x="3974747" y="739596"/>
          <a:ext cx="6120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6800">
                  <a:extLst>
                    <a:ext uri="{9D8B030D-6E8A-4147-A177-3AD203B41FA5}">
                      <a16:colId xmlns:a16="http://schemas.microsoft.com/office/drawing/2014/main" val="830083794"/>
                    </a:ext>
                  </a:extLst>
                </a:gridCol>
                <a:gridCol w="1486800">
                  <a:extLst>
                    <a:ext uri="{9D8B030D-6E8A-4147-A177-3AD203B41FA5}">
                      <a16:colId xmlns:a16="http://schemas.microsoft.com/office/drawing/2014/main" val="2960980335"/>
                    </a:ext>
                  </a:extLst>
                </a:gridCol>
                <a:gridCol w="1486800">
                  <a:extLst>
                    <a:ext uri="{9D8B030D-6E8A-4147-A177-3AD203B41FA5}">
                      <a16:colId xmlns:a16="http://schemas.microsoft.com/office/drawing/2014/main" val="3295787933"/>
                    </a:ext>
                  </a:extLst>
                </a:gridCol>
                <a:gridCol w="1659600">
                  <a:extLst>
                    <a:ext uri="{9D8B030D-6E8A-4147-A177-3AD203B41FA5}">
                      <a16:colId xmlns:a16="http://schemas.microsoft.com/office/drawing/2014/main" val="2216491519"/>
                    </a:ext>
                  </a:extLst>
                </a:gridCol>
              </a:tblGrid>
              <a:tr h="14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284682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44773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141177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098724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A09DD4-AB2A-4F51-B4F7-22FC44B46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705" y="879460"/>
            <a:ext cx="1344032" cy="134403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86FDF5-71C5-4597-935C-21F194B91D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74" y="947823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41257AC-9380-4C50-9FD5-ECCB2A022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024" y="919119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0989CC1-8B80-4E08-92A1-E938DD63B9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210" y="904853"/>
            <a:ext cx="1224000" cy="1224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128E4FD-4E64-44C0-9A9E-5D255F401C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417" y="3887164"/>
            <a:ext cx="1260000" cy="1260000"/>
          </a:xfrm>
          <a:prstGeom prst="rect">
            <a:avLst/>
          </a:prstGeom>
          <a:effectLst>
            <a:glow rad="127000">
              <a:schemeClr val="bg1">
                <a:alpha val="98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91BF9F2-03E7-408C-BEAA-225D3A47D4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487" y="3752658"/>
            <a:ext cx="1336231" cy="13362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A270A28-E975-44F6-A3F6-54D522CAE3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388" y="3829685"/>
            <a:ext cx="1260000" cy="126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9160A2-57BD-4A8D-B7ED-2A840CE2AA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6385" y="2474749"/>
            <a:ext cx="1052608" cy="10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6E08FF3-74BE-4E8E-9EE3-B12B6A5819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89" y="2464402"/>
            <a:ext cx="1080000" cy="108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448C24-99F3-4D99-9E00-7B07985619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3752" y="5430712"/>
            <a:ext cx="900000" cy="90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02AF107-1B5B-41BF-A910-791501ABBB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10280" y="5454348"/>
            <a:ext cx="900000" cy="90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F0B154B-BC52-4299-B2FE-8A381AD20E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903" y="2405805"/>
            <a:ext cx="1260000" cy="126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09E15A3-F1D2-4799-9439-9760F0233C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09" y="2494243"/>
            <a:ext cx="1080000" cy="108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65CB060-FD55-45C5-BC0F-5A43D1EC1C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67399" y="2506944"/>
            <a:ext cx="1079998" cy="10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627356E-37B2-4FB9-B836-861567174E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24" y="5522784"/>
            <a:ext cx="828000" cy="828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F0443B0-8931-4155-A439-2413D52478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9296" y="5580263"/>
            <a:ext cx="827998" cy="828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6C5479D-6BAB-4FBF-909D-054B688289E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941" y="2580654"/>
            <a:ext cx="720000" cy="7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BF33FDF-7930-4B19-A778-4E10FD39F8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7736" y="5701064"/>
            <a:ext cx="1080000" cy="108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0230399-77D0-41C6-A56A-C7F986AADD1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695" y="5409246"/>
            <a:ext cx="1080000" cy="10800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69E9CC8-3E41-40CB-A68D-E9B1405556F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7989" y="5427459"/>
            <a:ext cx="1075834" cy="1080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646F166-204F-42D6-8078-6088D6592C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98" y="5038404"/>
            <a:ext cx="1080000" cy="10800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40DB99C-C5E1-4346-B70E-627923A0B63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8017" y="2597457"/>
            <a:ext cx="720000" cy="7200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B818DA3-E5E5-4B36-84FA-6F92BF22B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112" y="5257018"/>
            <a:ext cx="1766888" cy="1604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543D537-1E62-46B2-8DC9-25D0DA861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57203" y="366848"/>
            <a:ext cx="1992430" cy="203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Изображение выглядит как скот, млекопитающее, крупный рогатый скот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453F7FA-E44C-8EDB-6729-7853185FE1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146" y="3780104"/>
            <a:ext cx="1308517" cy="1308517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142" y="3046944"/>
            <a:ext cx="367664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8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2024-08-21T13:57:04Z</dcterms:created>
  <dcterms:modified xsi:type="dcterms:W3CDTF">2024-11-09T19:24:59Z</dcterms:modified>
</cp:coreProperties>
</file>