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howGuides="1">
      <p:cViewPr varScale="1">
        <p:scale>
          <a:sx n="102" d="100"/>
          <a:sy n="102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9D1D7D-6B0A-A743-888F-1A134E9F5419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D436EC-FE6B-9A4D-B7B7-18089905BB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Рисунок 51" descr="Изображение выглядит как небо, облако, на открытом воздухе, Кучевые облака&#10;&#10;Автоматически созданное описание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15911" cy="7266934"/>
          </a:xfrm>
          <a:prstGeom prst="rect">
            <a:avLst/>
          </a:prstGeom>
        </p:spPr>
      </p:pic>
      <p:sp>
        <p:nvSpPr>
          <p:cNvPr id="6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7454" y="1246490"/>
            <a:ext cx="9558458" cy="188145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609301" y="1827478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3349007" y="1842571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5993510" y="1839115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8543495" y="1847520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2007696" y="1829597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4655011" y="1846696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7345887" y="1836609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3"/>
          <p:cNvSpPr/>
          <p:nvPr/>
        </p:nvSpPr>
        <p:spPr>
          <a:xfrm>
            <a:off x="620615" y="134320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22" name="Прямоугольник: скругленные углы 18"/>
          <p:cNvSpPr/>
          <p:nvPr/>
        </p:nvSpPr>
        <p:spPr>
          <a:xfrm>
            <a:off x="1971595" y="1334031"/>
            <a:ext cx="1031307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29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256" y="3301847"/>
            <a:ext cx="9558458" cy="19236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1868765" y="393693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655488" y="3908238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4455851" y="392767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7138794" y="394594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3210367" y="3919310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5985560" y="3933804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8712080" y="3945943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: скругленные углы 3"/>
          <p:cNvSpPr/>
          <p:nvPr/>
        </p:nvSpPr>
        <p:spPr>
          <a:xfrm>
            <a:off x="3406660" y="1324370"/>
            <a:ext cx="107144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5" name="Прямоугольник: скругленные углы 18"/>
          <p:cNvSpPr/>
          <p:nvPr/>
        </p:nvSpPr>
        <p:spPr>
          <a:xfrm>
            <a:off x="7219733" y="1324425"/>
            <a:ext cx="1058613" cy="5127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56" name="Прямоугольник: скругленные углы 18"/>
          <p:cNvSpPr/>
          <p:nvPr/>
        </p:nvSpPr>
        <p:spPr>
          <a:xfrm>
            <a:off x="4704744" y="1322055"/>
            <a:ext cx="1104704" cy="4880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</a:p>
        </p:txBody>
      </p:sp>
      <p:sp>
        <p:nvSpPr>
          <p:cNvPr id="57" name="Прямоугольник: скругленные углы 3"/>
          <p:cNvSpPr/>
          <p:nvPr/>
        </p:nvSpPr>
        <p:spPr>
          <a:xfrm>
            <a:off x="8488181" y="1330041"/>
            <a:ext cx="1204091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8" name="Прямоугольник: скругленные углы 3"/>
          <p:cNvSpPr/>
          <p:nvPr/>
        </p:nvSpPr>
        <p:spPr>
          <a:xfrm>
            <a:off x="5971835" y="1330042"/>
            <a:ext cx="1104704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</a:p>
        </p:txBody>
      </p:sp>
      <p:sp>
        <p:nvSpPr>
          <p:cNvPr id="59" name="Прямоугольник: скругленные углы 3"/>
          <p:cNvSpPr/>
          <p:nvPr/>
        </p:nvSpPr>
        <p:spPr>
          <a:xfrm>
            <a:off x="4543040" y="338869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0" name="Прямоугольник: скругленные углы 3"/>
          <p:cNvSpPr/>
          <p:nvPr/>
        </p:nvSpPr>
        <p:spPr>
          <a:xfrm>
            <a:off x="3117527" y="3404541"/>
            <a:ext cx="115668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1" name="Прямоугольник: скругленные углы 3"/>
          <p:cNvSpPr/>
          <p:nvPr/>
        </p:nvSpPr>
        <p:spPr>
          <a:xfrm>
            <a:off x="1851553" y="3404542"/>
            <a:ext cx="107833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2" name="Прямоугольник: скругленные углы 3"/>
          <p:cNvSpPr/>
          <p:nvPr/>
        </p:nvSpPr>
        <p:spPr>
          <a:xfrm>
            <a:off x="463629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3" name="Прямоугольник: скругленные углы 3"/>
          <p:cNvSpPr/>
          <p:nvPr/>
        </p:nvSpPr>
        <p:spPr>
          <a:xfrm>
            <a:off x="5886042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sp>
        <p:nvSpPr>
          <p:cNvPr id="64" name="Прямоугольник: скругленные углы 3"/>
          <p:cNvSpPr/>
          <p:nvPr/>
        </p:nvSpPr>
        <p:spPr>
          <a:xfrm>
            <a:off x="7248916" y="3396237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</a:p>
        </p:txBody>
      </p:sp>
      <p:sp>
        <p:nvSpPr>
          <p:cNvPr id="65" name="Прямоугольник: скругленные углы 3"/>
          <p:cNvSpPr/>
          <p:nvPr/>
        </p:nvSpPr>
        <p:spPr>
          <a:xfrm>
            <a:off x="8591268" y="3404541"/>
            <a:ext cx="1075798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</a:p>
        </p:txBody>
      </p:sp>
      <p:pic>
        <p:nvPicPr>
          <p:cNvPr id="70" name="Рисунок 69" descr="Изображение выглядит как цветок&#10;&#10;Автоматически созданное описание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6168" y="1113726"/>
            <a:ext cx="2014215" cy="2014215"/>
          </a:xfrm>
          <a:prstGeom prst="rect">
            <a:avLst/>
          </a:prstGeom>
        </p:spPr>
      </p:pic>
      <p:pic>
        <p:nvPicPr>
          <p:cNvPr id="71" name="Picture 7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5365" y="3166745"/>
            <a:ext cx="1419225" cy="2276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655286E-614B-41A0-B2EF-164F2433B3A9}"/>
</file>

<file path=customXml/itemProps2.xml><?xml version="1.0" encoding="utf-8"?>
<ds:datastoreItem xmlns:ds="http://schemas.openxmlformats.org/officeDocument/2006/customXml" ds:itemID="{5653C127-63B5-4366-BE63-3E7DD842BA68}"/>
</file>

<file path=customXml/itemProps3.xml><?xml version="1.0" encoding="utf-8"?>
<ds:datastoreItem xmlns:ds="http://schemas.openxmlformats.org/officeDocument/2006/customXml" ds:itemID="{AEEEC3D6-5B5C-428C-BBDF-B00A5E4C10C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Лия Добровольская</dc:creator>
  <cp:lastModifiedBy>Администратор</cp:lastModifiedBy>
  <cp:revision>11</cp:revision>
  <dcterms:created xsi:type="dcterms:W3CDTF">2024-04-15T07:34:00Z</dcterms:created>
  <dcterms:modified xsi:type="dcterms:W3CDTF">2024-12-24T14:44:56Z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AB1EADF2D3044DB68AF58062C2E86C9F_12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