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10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43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8" name="кувшин">
            <a:extLst>
              <a:ext uri="{FF2B5EF4-FFF2-40B4-BE49-F238E27FC236}">
                <a16:creationId xmlns:a16="http://schemas.microsoft.com/office/drawing/2014/main" id="{16558B11-74DD-4A79-B900-0E04080A840A}"/>
              </a:ext>
            </a:extLst>
          </p:cNvPr>
          <p:cNvGrpSpPr/>
          <p:nvPr/>
        </p:nvGrpSpPr>
        <p:grpSpPr>
          <a:xfrm>
            <a:off x="1285317" y="2833685"/>
            <a:ext cx="1163881" cy="1133409"/>
            <a:chOff x="1234870" y="2835162"/>
            <a:chExt cx="1163881" cy="113340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9B313874-6549-4913-B2C7-C1BA7FB7D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873328"/>
              <a:ext cx="1024506" cy="1024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62" name="ландыши">
            <a:extLst>
              <a:ext uri="{FF2B5EF4-FFF2-40B4-BE49-F238E27FC236}">
                <a16:creationId xmlns:a16="http://schemas.microsoft.com/office/drawing/2014/main" id="{A8B0B034-AD05-4E75-B4D7-45A548A7E0D5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221890" y="4016507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6DBCEE3C-DF24-4855-9E0F-7813E5A39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3745" y="4080818"/>
              <a:ext cx="988795" cy="988795"/>
            </a:xfrm>
            <a:prstGeom prst="rect">
              <a:avLst/>
            </a:prstGeom>
          </p:spPr>
        </p:pic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67900" y="5081607"/>
            <a:ext cx="1291739" cy="1291739"/>
            <a:chOff x="1228151" y="5104581"/>
            <a:chExt cx="1291739" cy="1291739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28151" y="5104581"/>
              <a:ext cx="1291739" cy="1291739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704485" y="2833685"/>
            <a:ext cx="1163881" cy="1133409"/>
            <a:chOff x="1234870" y="2835162"/>
            <a:chExt cx="1163881" cy="1133409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943248"/>
              <a:ext cx="954586" cy="9545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36931"/>
            <a:ext cx="1163881" cy="1193323"/>
            <a:chOff x="1221890" y="3956593"/>
            <a:chExt cx="1163881" cy="1193323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0045" y="3956593"/>
              <a:ext cx="1113020" cy="1113020"/>
            </a:xfrm>
            <a:prstGeom prst="rect">
              <a:avLst/>
            </a:prstGeom>
          </p:spPr>
        </p:pic>
      </p:grpSp>
      <p:grpSp>
        <p:nvGrpSpPr>
          <p:cNvPr id="178" name="шапка">
            <a:extLst>
              <a:ext uri="{FF2B5EF4-FFF2-40B4-BE49-F238E27FC236}">
                <a16:creationId xmlns:a16="http://schemas.microsoft.com/office/drawing/2014/main" id="{A078A941-7C62-442C-A1EC-4CFC26AE48CD}"/>
              </a:ext>
            </a:extLst>
          </p:cNvPr>
          <p:cNvGrpSpPr/>
          <p:nvPr/>
        </p:nvGrpSpPr>
        <p:grpSpPr>
          <a:xfrm>
            <a:off x="2704485" y="5174878"/>
            <a:ext cx="1163881" cy="1133409"/>
            <a:chOff x="1245568" y="5197852"/>
            <a:chExt cx="1163881" cy="113340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C2FA5CA1-03DF-4E7D-84A2-CCD9CB04F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01203" y="5321544"/>
              <a:ext cx="942980" cy="942980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833685"/>
            <a:ext cx="1163881" cy="1133409"/>
            <a:chOff x="1234870" y="2835162"/>
            <a:chExt cx="1163881" cy="1133409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94072" y="2984425"/>
              <a:ext cx="668628" cy="824240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103596" y="3965159"/>
            <a:ext cx="1195991" cy="1186323"/>
            <a:chOff x="1221890" y="3984821"/>
            <a:chExt cx="1195991" cy="1186323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1558" y="3984821"/>
              <a:ext cx="1186323" cy="1186323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74878"/>
            <a:ext cx="1163881" cy="1133409"/>
            <a:chOff x="1245568" y="5197852"/>
            <a:chExt cx="1163881" cy="1133409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259760"/>
              <a:ext cx="1029045" cy="1029045"/>
            </a:xfrm>
            <a:prstGeom prst="rect">
              <a:avLst/>
            </a:prstGeom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8768" y="1695437"/>
              <a:ext cx="1022567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9" name="крыжовник">
            <a:extLst>
              <a:ext uri="{FF2B5EF4-FFF2-40B4-BE49-F238E27FC236}">
                <a16:creationId xmlns:a16="http://schemas.microsoft.com/office/drawing/2014/main" id="{E736DC9F-F5E2-4B43-B627-464593408F25}"/>
              </a:ext>
            </a:extLst>
          </p:cNvPr>
          <p:cNvGrpSpPr/>
          <p:nvPr/>
        </p:nvGrpSpPr>
        <p:grpSpPr>
          <a:xfrm>
            <a:off x="5571499" y="3985022"/>
            <a:ext cx="1163881" cy="1146595"/>
            <a:chOff x="1221890" y="4004684"/>
            <a:chExt cx="1163881" cy="1146595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76258EDA-6050-46A9-BDBD-F93E1F558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6039" y="4004684"/>
              <a:ext cx="1109952" cy="1146595"/>
            </a:xfrm>
            <a:prstGeom prst="rect">
              <a:avLst/>
            </a:prstGeom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523925" y="5170828"/>
            <a:ext cx="1163881" cy="1137459"/>
            <a:chOff x="1245568" y="5193802"/>
            <a:chExt cx="1163881" cy="1137459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193802"/>
              <a:ext cx="1095003" cy="1095003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7019673" y="2833685"/>
            <a:ext cx="1163881" cy="1133409"/>
            <a:chOff x="1234870" y="2835162"/>
            <a:chExt cx="1163881" cy="1133409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04253" y="2976788"/>
              <a:ext cx="812198" cy="810080"/>
            </a:xfrm>
            <a:prstGeom prst="rect">
              <a:avLst/>
            </a:prstGeom>
            <a:ln w="57150"/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7019673" y="3961803"/>
            <a:ext cx="1179859" cy="1168451"/>
            <a:chOff x="1221890" y="3981465"/>
            <a:chExt cx="1179859" cy="1168451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7868" y="3981465"/>
              <a:ext cx="1163881" cy="1163881"/>
            </a:xfrm>
            <a:prstGeom prst="rect">
              <a:avLst/>
            </a:prstGeom>
          </p:spPr>
        </p:pic>
      </p:grpSp>
      <p:grpSp>
        <p:nvGrpSpPr>
          <p:cNvPr id="214" name="малыш">
            <a:extLst>
              <a:ext uri="{FF2B5EF4-FFF2-40B4-BE49-F238E27FC236}">
                <a16:creationId xmlns:a16="http://schemas.microsoft.com/office/drawing/2014/main" id="{8287638D-0389-4511-B38B-A3032A7CFAE9}"/>
              </a:ext>
            </a:extLst>
          </p:cNvPr>
          <p:cNvGrpSpPr/>
          <p:nvPr/>
        </p:nvGrpSpPr>
        <p:grpSpPr>
          <a:xfrm>
            <a:off x="7053679" y="5135368"/>
            <a:ext cx="1163881" cy="1158783"/>
            <a:chOff x="1245568" y="5172478"/>
            <a:chExt cx="1163881" cy="1158783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6" name="Рисунок 215">
              <a:extLst>
                <a:ext uri="{FF2B5EF4-FFF2-40B4-BE49-F238E27FC236}">
                  <a16:creationId xmlns:a16="http://schemas.microsoft.com/office/drawing/2014/main" id="{F47C8E9A-2FF7-406D-B5F3-7CDF91BE7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312" y="5172478"/>
              <a:ext cx="1106521" cy="1106521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3628" y="-491701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86086" y="916478"/>
            <a:ext cx="549077" cy="476588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702967"/>
            <a:ext cx="1163881" cy="1133409"/>
            <a:chOff x="1247274" y="1655535"/>
            <a:chExt cx="1163881" cy="1133409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928606"/>
              <a:ext cx="969228" cy="969228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>
                  <a:latin typeface="Arial Black" panose="020B0A04020102020204" pitchFamily="34" charset="0"/>
                </a:rPr>
                <a:t>Л/Р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64" y="361913"/>
            <a:ext cx="1237806" cy="1123700"/>
          </a:xfrm>
          <a:prstGeom prst="rect">
            <a:avLst/>
          </a:prstGeom>
        </p:spPr>
      </p:pic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3048000" cy="287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6</cp:revision>
  <dcterms:created xsi:type="dcterms:W3CDTF">2024-08-18T15:47:58Z</dcterms:created>
  <dcterms:modified xsi:type="dcterms:W3CDTF">2024-11-20T11:44:38Z</dcterms:modified>
</cp:coreProperties>
</file>