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4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34967" y="200443"/>
            <a:ext cx="3715521" cy="2762502"/>
            <a:chOff x="2230469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0469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44" y="628088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1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25079" y="4152205"/>
            <a:ext cx="3526971" cy="2609261"/>
            <a:chOff x="9537640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640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42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44" y="1502257"/>
            <a:ext cx="25336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17</cp:revision>
  <dcterms:created xsi:type="dcterms:W3CDTF">2024-02-27T17:10:00Z</dcterms:created>
  <dcterms:modified xsi:type="dcterms:W3CDTF">2024-10-28T09:27:03Z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