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>
        <p:scale>
          <a:sx n="66" d="100"/>
          <a:sy n="66" d="100"/>
        </p:scale>
        <p:origin x="1752" y="8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1120" y="2084705"/>
            <a:ext cx="2009774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Администратор</cp:lastModifiedBy>
  <cp:revision>60</cp:revision>
  <dcterms:created xsi:type="dcterms:W3CDTF">2019-03-22T15:06:00Z</dcterms:created>
  <dcterms:modified xsi:type="dcterms:W3CDTF">2024-10-30T11:27:18Z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