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75" d="100"/>
          <a:sy n="75" d="100"/>
        </p:scale>
        <p:origin x="12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    </a:t>
                </a:r>
                <a:r>
                  <a:rPr lang="ru-RU" sz="2400" b="1" dirty="0" err="1"/>
                  <a:t>Бізон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76632" y="1461141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Динозавр </a:t>
              </a: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11829" y="1247812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Динозавр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07152" y="1339954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891300" y="1363658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Зебра</a:t>
              </a: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08394" y="135690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</p:grpSp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08026" y="1247812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853521" y="3291720"/>
                <a:ext cx="14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Зозуля</a:t>
                </a:r>
              </a:p>
            </p:txBody>
          </p:sp>
        </p:grpSp>
        <p:pic>
          <p:nvPicPr>
            <p:cNvPr id="10" name="Рисунок 9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13" y="5366866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8" y="1472442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2247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2024-08-13T18:15:50Z</dcterms:created>
  <dcterms:modified xsi:type="dcterms:W3CDTF">2024-11-28T09:10:45Z</dcterms:modified>
</cp:coreProperties>
</file>