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5645"/>
    <a:srgbClr val="905541"/>
    <a:srgbClr val="955944"/>
    <a:srgbClr val="D9B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8078D-338B-4DA2-8775-DF2760790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820745C-7E6C-4D60-940F-CEBBBB364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D9E3770-E8F0-464B-9DD8-33552423F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FF64CE-A760-46F6-903D-ED416180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E16161-CB11-4F9F-A541-046FF423A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7259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59A30-F52F-465E-AD50-E35817131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B467472-D109-4954-9AA2-CF078A9A1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6BD857-A780-4133-A3F5-E41CE8CC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F85FBF-22EB-45E1-AEE2-EEEC9B39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C31758A-3E9E-44B6-9582-75EF79CD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3377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22CA8CD-DFE3-4B10-8DAD-456BDB3FB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5521CD5-378D-48D9-B7D8-4195EBB27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38D091-DC03-4F5C-9500-1BDB4151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3EA7EE-3E43-4180-9DEA-85AC7501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E26C1E-E683-40EA-957C-45052EED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8852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77C30-30F9-43DD-B46C-28B3BF56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A9DC9ED-4C41-4A22-A798-75CA05B6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23D6AA-5C67-48B0-A112-8720F6AA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62C45B-A743-47D4-966A-146D8907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F9755A-DCAA-4EB3-99B5-36D7DD3F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998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DA744-DD0B-4324-83CE-C2FAD96E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3ADE096-DCD2-4BBF-8FDF-7BBDF535D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D6D63B-ADE3-4E0F-B8AC-1F3A7123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91F52B-D06C-4305-BAE3-2A56EBE0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4FCE46-802A-4C87-AF54-5220CC7EE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9439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9C106-79CA-4B0E-B197-807EE86C3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F5891B-B166-4FDA-BA7F-99FA89EB3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A951E82-A500-4BD5-9536-3A8E3DEDE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E070CF8-3842-4A70-B7A5-5D652ACB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23FA870-1C6F-4BC3-A0A6-BAFBC9C4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E5BAB69-FE2D-4286-B897-7D55F080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3178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D22EE-19C7-46C5-AF43-B81897CFD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A514CEC-4209-41BC-AA10-D762AA586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75AF4FF-CD08-44FB-824B-9C901FDD3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E2D28B1-D362-4A19-B785-B17A65585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5A5993B-5DEF-40ED-A6E1-9D38BC1F2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06F62C-A531-4E95-B753-7E852AA4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FB00706-0850-49C5-ACF9-96515543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379E13E-AFBF-497E-B2FF-6121566B5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9888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3B71B-AA57-49EE-B390-DFCE27DF1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6CA337B-88D7-47E7-A4D4-64FEF22B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C5E7BE3-A14E-4AB9-B1FA-DE7E5DE9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42C30A5-A998-46E9-B078-495AC935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194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8F001A7-3DF5-486E-ADF0-47C50DA4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53F7ADE-4812-4558-98E0-C7E0E3A2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C7E3D4D-20DF-4E5B-9900-C3614F28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139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E46F1-5E7E-4F2E-973A-DDC808A0B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43BADD0-5B7D-4C55-BA50-DB0195D23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2919EA-043B-4A36-83F7-584EDB1D7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74800A-9A47-4E9D-8BD8-518448F0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2F8DAC-ED03-417F-9345-300A66752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12DD72C-55F0-4761-8CE3-873CD1E4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3444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228E6-2C8D-4E43-BB76-D02F6994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3075F53-D16C-4F8F-8794-0D43C4D3E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F573A4E-578F-40D8-9C84-C6BFB6374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EB8B2C-D340-433D-9A0E-8AE79C499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F4AB935-19A5-4EAE-B8A3-905E5B29C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E322D7-76BF-4AAE-AA59-067B3D89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933842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CCC940A-523C-4A03-B6CE-418DA5491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C8047C2-38B5-4FC8-B10D-93111ABF1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216087-7B0C-4D67-8762-6528C0FD1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0BDDD4-A390-412A-8C9E-3B231F5F8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C3FC67-DF38-40CC-89CB-A743BDCAA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775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A8BA7E-D993-4E64-AF1C-2AA28BE2F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62"/>
            <a:ext cx="12192000" cy="6876861"/>
          </a:xfrm>
          <a:prstGeom prst="rect">
            <a:avLst/>
          </a:prstGeom>
        </p:spPr>
      </p:pic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73EEDE1F-7702-4EBA-94DC-AEF41B07FBC9}"/>
              </a:ext>
            </a:extLst>
          </p:cNvPr>
          <p:cNvGrpSpPr/>
          <p:nvPr/>
        </p:nvGrpSpPr>
        <p:grpSpPr>
          <a:xfrm>
            <a:off x="-181999" y="-1838917"/>
            <a:ext cx="9832265" cy="8642406"/>
            <a:chOff x="94362" y="-1457803"/>
            <a:chExt cx="8578391" cy="686555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074119F-F8A7-4725-B9D6-78DB7B847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62" y="-1457803"/>
              <a:ext cx="8578391" cy="6865550"/>
            </a:xfrm>
            <a:prstGeom prst="rect">
              <a:avLst/>
            </a:prstGeom>
          </p:spPr>
        </p:pic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9F6B44A1-6C5B-4162-83DB-CD6FA42C4E6D}"/>
                </a:ext>
              </a:extLst>
            </p:cNvPr>
            <p:cNvSpPr/>
            <p:nvPr/>
          </p:nvSpPr>
          <p:spPr>
            <a:xfrm>
              <a:off x="735292" y="693827"/>
              <a:ext cx="7308042" cy="1292239"/>
            </a:xfrm>
            <a:prstGeom prst="rect">
              <a:avLst/>
            </a:prstGeom>
            <a:solidFill>
              <a:srgbClr val="D9B7AB"/>
            </a:solidFill>
            <a:ln>
              <a:solidFill>
                <a:srgbClr val="905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0DC1A573-672B-4B96-AFC3-35C1332C412C}"/>
                </a:ext>
              </a:extLst>
            </p:cNvPr>
            <p:cNvSpPr/>
            <p:nvPr/>
          </p:nvSpPr>
          <p:spPr>
            <a:xfrm>
              <a:off x="735292" y="2209287"/>
              <a:ext cx="7308041" cy="1085864"/>
            </a:xfrm>
            <a:prstGeom prst="rect">
              <a:avLst/>
            </a:prstGeom>
            <a:solidFill>
              <a:srgbClr val="D9B7AB"/>
            </a:solidFill>
            <a:ln>
              <a:solidFill>
                <a:srgbClr val="9356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23" name="Бульбашка прямої мови: овальна 22">
            <a:extLst>
              <a:ext uri="{FF2B5EF4-FFF2-40B4-BE49-F238E27FC236}">
                <a16:creationId xmlns:a16="http://schemas.microsoft.com/office/drawing/2014/main" id="{CA0F852E-7708-4611-BDF5-A2A8EFF4CDD2}"/>
              </a:ext>
            </a:extLst>
          </p:cNvPr>
          <p:cNvSpPr/>
          <p:nvPr/>
        </p:nvSpPr>
        <p:spPr>
          <a:xfrm>
            <a:off x="3107054" y="4983874"/>
            <a:ext cx="4952864" cy="1134293"/>
          </a:xfrm>
          <a:prstGeom prst="wedgeEllipseCallout">
            <a:avLst>
              <a:gd name="adj1" fmla="val 69164"/>
              <a:gd name="adj2" fmla="val -96705"/>
            </a:avLst>
          </a:prstGeom>
          <a:solidFill>
            <a:schemeClr val="bg1">
              <a:alpha val="6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3497B7-B143-490D-9488-73686CC6065E}"/>
              </a:ext>
            </a:extLst>
          </p:cNvPr>
          <p:cNvSpPr txBox="1"/>
          <p:nvPr/>
        </p:nvSpPr>
        <p:spPr>
          <a:xfrm>
            <a:off x="3350313" y="5291934"/>
            <a:ext cx="4756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Cavolini" panose="03000502040302020204" pitchFamily="66" charset="0"/>
                <a:cs typeface="Cavolini" panose="03000502040302020204" pitchFamily="66" charset="0"/>
              </a:rPr>
              <a:t>На полиці лежить …</a:t>
            </a:r>
            <a:endParaRPr lang="LID4096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3BD4CAD-3451-4C0B-A2E2-A0B185EC7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23791">
            <a:off x="2773874" y="2832707"/>
            <a:ext cx="1681415" cy="1681415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2A148D9-0E6E-4B3F-BFF6-FDA9CE2C8A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1335">
            <a:off x="272846" y="432233"/>
            <a:ext cx="2412973" cy="2412973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E1D6E07-E29D-4EF6-BEAF-15C82C5A2C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7670" y="1106666"/>
            <a:ext cx="1788962" cy="1788962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AC6A731-A148-487E-B857-560DDC99F4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480" y="923066"/>
            <a:ext cx="1909420" cy="1909420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F08B8DA-15F2-4933-94AC-4EC3C1F9DB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961067">
            <a:off x="5601020" y="1251780"/>
            <a:ext cx="1844684" cy="1844684"/>
          </a:xfrm>
          <a:prstGeom prst="rect">
            <a:avLst/>
          </a:prstGeom>
          <a:effectLst/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BD7BF1E-BA03-48DC-BE0C-3405210FDF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581208">
            <a:off x="4920965" y="2729231"/>
            <a:ext cx="1568548" cy="1604197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6" name="Рисунок 5" descr="Изображение выглядит как зарисовка, рисунок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DCDB9A90-3394-1DD5-1887-1DDE9A6E83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509" y="741924"/>
            <a:ext cx="1836640" cy="18366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Футболка, белый, верхний предмет одежды&#10;&#10;Автоматически созданное описание">
            <a:extLst>
              <a:ext uri="{FF2B5EF4-FFF2-40B4-BE49-F238E27FC236}">
                <a16:creationId xmlns:a16="http://schemas.microsoft.com/office/drawing/2014/main" id="{D55801D3-BEF5-C23A-A33C-C608C04787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802" y="2644785"/>
            <a:ext cx="1678380" cy="167838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тица, голубь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460CDB2E-545F-9494-DBB6-20D37519A5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67" y="2723908"/>
            <a:ext cx="1520133" cy="15201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B316B6-22A1-445A-AA52-A1AA7855C0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33" y="-84158"/>
            <a:ext cx="6646843" cy="6858000"/>
          </a:xfrm>
          <a:prstGeom prst="rect">
            <a:avLst/>
          </a:prstGeom>
        </p:spPr>
      </p:pic>
      <p:pic>
        <p:nvPicPr>
          <p:cNvPr id="717" name="Picture 71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97876" y="3020485"/>
            <a:ext cx="32766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9" fill="hold">
                      <p:stCondLst>
                        <p:cond delay="indefinite"/>
                      </p:stCondLst>
                      <p:childTnLst>
                        <p:par>
                          <p:cTn id="710" fill="hold">
                            <p:stCondLst>
                              <p:cond delay="0"/>
                            </p:stCondLst>
                            <p:childTnLst>
                              <p:par>
                                <p:cTn id="7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14</cp:revision>
  <dcterms:created xsi:type="dcterms:W3CDTF">2024-08-15T16:28:34Z</dcterms:created>
  <dcterms:modified xsi:type="dcterms:W3CDTF">2024-12-05T23:06:08Z</dcterms:modified>
</cp:coreProperties>
</file>