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03" y="3966533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3921" y="3035551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649" y="4242687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0817" y="4165044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7307" y="4309180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6" y="2218741"/>
            <a:ext cx="2501150" cy="2501150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125" y="3401604"/>
            <a:ext cx="2876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2024-08-16T21:54:15Z</dcterms:modified>
</cp:coreProperties>
</file>