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64" y="-110067"/>
            <a:ext cx="1130859" cy="10515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44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E74FCE9-1F99-F106-4DA2-D3F4F999C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1" y="2482444"/>
            <a:ext cx="1925203" cy="19252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2" y="2352866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2494084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095" y="2479675"/>
            <a:ext cx="34004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2024-11-29T12:17:01Z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