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0088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7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0391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8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71878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47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72220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26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0559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12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12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260" y="3743325"/>
            <a:ext cx="300990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17</cp:revision>
  <dcterms:created xsi:type="dcterms:W3CDTF">2024-04-14T20:42:00Z</dcterms:created>
  <dcterms:modified xsi:type="dcterms:W3CDTF">2024-07-12T07:01:14Z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