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20" y="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FD681-00C3-4679-88AF-F4D1E888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FDC334-8646-4AF4-92F9-CBC6C22B4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506EC4-C52E-4682-A1C8-459678FFF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C1AFB-A7F2-484B-A73C-8AD385C8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072F7B-388E-408B-BC35-DAEA70F7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6334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B9995-383C-4602-8C75-A67B8884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846C81-8C5D-4BBF-88E6-E9131B3FB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02C10-B0FB-44D7-B326-582BC60B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5E750-F702-42CA-89C7-3707B141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DAC766-93DD-4C41-8A0C-8C864BB8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691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CCE812-6E6B-4A9D-AF15-2C2CCEB79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0704B9-ECB0-490A-80CD-83FB946D3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83C6A1-316C-4B69-82D9-1A80A524B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CC1C9-560D-4B51-9ED3-AA717C49D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EE72E4-E08B-41F4-9D06-2E175782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7860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AF866-54A6-4BCC-BA68-DBE28259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73EA-656F-4244-A880-FF787B6DF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473F96-3E2F-405E-A52E-047D3D2F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E5BA03-3E03-42FD-A280-8F103DB2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7B86BF-8055-4DAD-83BB-5791DA756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767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35A98-A210-4FDB-B444-C442F0848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B5AB04-AA35-4211-AE69-C18BD7A15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7155C-E9FB-4A98-8B01-F0DAB1E5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55BA7-C851-4571-818E-993BF5B2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7D6B5-1C0C-48EF-B160-E618BA2F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024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3CF8A-966D-445F-8AD1-7DCED6CB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6B7BF6-7175-4853-BF39-4E25D8783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534CE1-763B-4925-8558-C4BD20927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91D09B-AB92-4E2F-92CB-9FFD2581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9F380C-CA65-4DFB-8B74-FDA48695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8A6A8C-6B3C-4485-A8EB-3C5062F9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4670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A4B19-F617-4255-9F15-9AE6B12C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031E02-D57E-4EBE-AD0F-15F8CFAF5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3912B1-A23F-4516-8E77-1B61A386D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63E9FE-A39F-465B-A7D9-C59881083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B705F3-9319-414B-B2D7-3BF8DBA69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BEA654-E701-46A2-B5D6-5A5F76B9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F8714C-13F5-4535-9AB7-1D768F5C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45BC37-F0CA-4B23-B3B9-4BBD63B1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43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7CA75-3EAA-4475-9590-757360A23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CA5452-5A5B-4F7C-8180-CBA5C312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ECFB1E-4B32-479F-A4FC-79413C7F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A05D93-E028-4A04-BE17-04792AFF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226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0F25DD-36B2-4BF2-BA98-475A4AB1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14D48A-226C-4EDF-8553-0F0C71D53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0DE668-AAB8-48E9-B469-332D6545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829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80B0C-762F-41DC-9E78-AAAF57B3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F9D1E3-9B3D-4C1B-A31B-CA2A17823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DCEC43-98A5-4079-AC84-895D59BD7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7A459F-5E97-42F1-96C8-50F39DE1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3E444E-0DD9-4DFB-B648-BA84C458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9AB36C-39EE-454F-9743-5B84DE2D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795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A7551-4B1A-4B42-8516-229411E2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4CEDC2-5843-4963-9393-744F78EF5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681561-D8D9-439E-A882-7A8DD5F56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706CB5-7278-4F24-A255-3986F4892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639C26-9B7A-4DFC-9388-AFC36A78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33A3FB-E4C7-419F-BCEF-A60EFD44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344518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E4F3D-D634-486C-83DE-279D176C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203726-09AB-4551-8E7C-1AF93BA31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8A5D9A-974C-442D-9163-7EA4BCF9F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15F8D8-BC48-49CD-8EDA-83A0F919B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BCD90-7612-4C69-9F12-878B1E0DF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776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0DA4D8-C5B2-47CE-AE10-E4EBD61FE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838"/>
            <a:ext cx="12192000" cy="68748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61662E-8512-42F3-BEF0-017AAE0CE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83" y="2115720"/>
            <a:ext cx="2502642" cy="25026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67594F-EDD1-4DC6-A526-E2B6E56E6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574" y="2469400"/>
            <a:ext cx="3256415" cy="342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236DBF-49D0-455F-ACE1-76B9FA4A7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44" y="3129249"/>
            <a:ext cx="2598846" cy="2643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3B19BE-D00C-49F1-A95B-F9442882A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2196" y="3129248"/>
            <a:ext cx="2598846" cy="26435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D0CF5E-4BA7-42AF-80CD-6C9B14B654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89941" l="9961" r="89941">
                        <a14:foregroundMark x1="42969" y1="7910" x2="42969" y2="7910"/>
                        <a14:backgroundMark x1="79883" y1="82617" x2="67969" y2="90723"/>
                        <a14:backgroundMark x1="67969" y1="90723" x2="53809" y2="93066"/>
                        <a14:backgroundMark x1="53809" y1="93066" x2="27441" y2="87891"/>
                        <a14:backgroundMark x1="27441" y1="87891" x2="25293" y2="84961"/>
                        <a14:backgroundMark x1="66211" y1="86621" x2="53809" y2="87207"/>
                        <a14:backgroundMark x1="36133" y1="87793" x2="24316" y2="81055"/>
                        <a14:backgroundMark x1="24316" y1="81055" x2="23926" y2="81738"/>
                        <a14:backgroundMark x1="87891" y1="80957" x2="87891" y2="80957"/>
                        <a14:backgroundMark x1="84570" y1="80859" x2="84570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540" flipH="1">
            <a:off x="4389886" y="1835762"/>
            <a:ext cx="2314426" cy="22753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16D715-E540-4092-9D4E-00FB3FB962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89941" l="9961" r="89941">
                        <a14:foregroundMark x1="42969" y1="7910" x2="42969" y2="7910"/>
                        <a14:backgroundMark x1="79883" y1="82617" x2="67969" y2="90723"/>
                        <a14:backgroundMark x1="67969" y1="90723" x2="53809" y2="93066"/>
                        <a14:backgroundMark x1="53809" y1="93066" x2="27441" y2="87891"/>
                        <a14:backgroundMark x1="27441" y1="87891" x2="25293" y2="84961"/>
                        <a14:backgroundMark x1="66211" y1="86621" x2="53809" y2="87207"/>
                        <a14:backgroundMark x1="36133" y1="87793" x2="24316" y2="81055"/>
                        <a14:backgroundMark x1="24316" y1="81055" x2="23926" y2="81738"/>
                        <a14:backgroundMark x1="87891" y1="80957" x2="87891" y2="80957"/>
                        <a14:backgroundMark x1="84570" y1="80859" x2="84570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625" flipH="1">
            <a:off x="2916931" y="2623177"/>
            <a:ext cx="2275308" cy="312008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BAAD3AA-D4A6-48DF-8DC0-932757FABD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89941" l="9961" r="89941">
                        <a14:foregroundMark x1="42969" y1="7910" x2="42969" y2="7910"/>
                        <a14:backgroundMark x1="79883" y1="82617" x2="67969" y2="90723"/>
                        <a14:backgroundMark x1="67969" y1="90723" x2="53809" y2="93066"/>
                        <a14:backgroundMark x1="53809" y1="93066" x2="27441" y2="87891"/>
                        <a14:backgroundMark x1="27441" y1="87891" x2="25293" y2="84961"/>
                        <a14:backgroundMark x1="66211" y1="86621" x2="53809" y2="87207"/>
                        <a14:backgroundMark x1="36133" y1="87793" x2="24316" y2="81055"/>
                        <a14:backgroundMark x1="24316" y1="81055" x2="23926" y2="81738"/>
                        <a14:backgroundMark x1="87891" y1="80957" x2="87891" y2="80957"/>
                        <a14:backgroundMark x1="84570" y1="80859" x2="84570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396">
            <a:off x="6613002" y="3058012"/>
            <a:ext cx="1948782" cy="234158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5CE1B7-2709-4DD7-9F15-45A6FCA077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940" y="2155497"/>
            <a:ext cx="3703126" cy="37031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09EDE6D-6CD9-48DD-9667-58FAA7D3AC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3026" y="2601828"/>
            <a:ext cx="3427639" cy="3427639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E31D1B55-D5ED-4EDC-8F0C-8B72AB2EAA18}"/>
              </a:ext>
            </a:extLst>
          </p:cNvPr>
          <p:cNvSpPr/>
          <p:nvPr/>
        </p:nvSpPr>
        <p:spPr>
          <a:xfrm>
            <a:off x="481496" y="256505"/>
            <a:ext cx="7462367" cy="832025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25" name="2 шу">
            <a:extLst>
              <a:ext uri="{FF2B5EF4-FFF2-40B4-BE49-F238E27FC236}">
                <a16:creationId xmlns:a16="http://schemas.microsoft.com/office/drawing/2014/main" id="{20FAC997-6312-4954-A337-400870AFF2A9}"/>
              </a:ext>
            </a:extLst>
          </p:cNvPr>
          <p:cNvSpPr txBox="1"/>
          <p:nvPr/>
        </p:nvSpPr>
        <p:spPr>
          <a:xfrm>
            <a:off x="1085811" y="391711"/>
            <a:ext cx="571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Шу-шу-шу – саблей ведьму устрашу</a:t>
            </a:r>
          </a:p>
        </p:txBody>
      </p:sp>
      <p:sp>
        <p:nvSpPr>
          <p:cNvPr id="26" name="6 шо">
            <a:extLst>
              <a:ext uri="{FF2B5EF4-FFF2-40B4-BE49-F238E27FC236}">
                <a16:creationId xmlns:a16="http://schemas.microsoft.com/office/drawing/2014/main" id="{85B41D9F-3B13-4241-8185-758D8E10154F}"/>
              </a:ext>
            </a:extLst>
          </p:cNvPr>
          <p:cNvSpPr txBox="1"/>
          <p:nvPr/>
        </p:nvSpPr>
        <p:spPr>
          <a:xfrm>
            <a:off x="1218117" y="401261"/>
            <a:ext cx="60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Шо-шо-шо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всё у принцессы хорошо</a:t>
            </a:r>
          </a:p>
        </p:txBody>
      </p:sp>
      <p:sp>
        <p:nvSpPr>
          <p:cNvPr id="27" name="1 ша">
            <a:extLst>
              <a:ext uri="{FF2B5EF4-FFF2-40B4-BE49-F238E27FC236}">
                <a16:creationId xmlns:a16="http://schemas.microsoft.com/office/drawing/2014/main" id="{6A25B0E9-856A-4541-9DF2-6FB8D451E7F1}"/>
              </a:ext>
            </a:extLst>
          </p:cNvPr>
          <p:cNvSpPr txBox="1"/>
          <p:nvPr/>
        </p:nvSpPr>
        <p:spPr>
          <a:xfrm>
            <a:off x="1099268" y="448103"/>
            <a:ext cx="755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Ша-ша-ша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спасёт принцессу Кеша</a:t>
            </a:r>
          </a:p>
        </p:txBody>
      </p:sp>
      <p:sp>
        <p:nvSpPr>
          <p:cNvPr id="29" name="3 шна">
            <a:extLst>
              <a:ext uri="{FF2B5EF4-FFF2-40B4-BE49-F238E27FC236}">
                <a16:creationId xmlns:a16="http://schemas.microsoft.com/office/drawing/2014/main" id="{AB6319A5-D041-4C99-AB8D-2F10C2D8EE69}"/>
              </a:ext>
            </a:extLst>
          </p:cNvPr>
          <p:cNvSpPr txBox="1"/>
          <p:nvPr/>
        </p:nvSpPr>
        <p:spPr>
          <a:xfrm>
            <a:off x="881086" y="353335"/>
            <a:ext cx="726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Шна-шна-шна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теперь ведьма не страшна</a:t>
            </a:r>
          </a:p>
        </p:txBody>
      </p:sp>
      <p:sp>
        <p:nvSpPr>
          <p:cNvPr id="31" name="5 ши">
            <a:extLst>
              <a:ext uri="{FF2B5EF4-FFF2-40B4-BE49-F238E27FC236}">
                <a16:creationId xmlns:a16="http://schemas.microsoft.com/office/drawing/2014/main" id="{901A4399-C806-4174-AE7F-1B1EE4C60F00}"/>
              </a:ext>
            </a:extLst>
          </p:cNvPr>
          <p:cNvSpPr txBox="1"/>
          <p:nvPr/>
        </p:nvSpPr>
        <p:spPr>
          <a:xfrm>
            <a:off x="1505436" y="364865"/>
            <a:ext cx="558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Ши-ши-ши – посмеёмся от души</a:t>
            </a:r>
          </a:p>
        </p:txBody>
      </p:sp>
      <p:sp>
        <p:nvSpPr>
          <p:cNvPr id="32" name="4 ше">
            <a:extLst>
              <a:ext uri="{FF2B5EF4-FFF2-40B4-BE49-F238E27FC236}">
                <a16:creationId xmlns:a16="http://schemas.microsoft.com/office/drawing/2014/main" id="{9FBDB77C-AD0E-4797-B566-4756DDDE8BCE}"/>
              </a:ext>
            </a:extLst>
          </p:cNvPr>
          <p:cNvSpPr txBox="1"/>
          <p:nvPr/>
        </p:nvSpPr>
        <p:spPr>
          <a:xfrm>
            <a:off x="1110353" y="425042"/>
            <a:ext cx="6066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Ше-ше-ше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теперь ведьма в камыше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50F913-4E1D-48FD-992E-A295ED7021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46342">
            <a:off x="1418839" y="2009072"/>
            <a:ext cx="2455309" cy="245530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8D7EC20-6F4A-4AC2-AAC7-2654F1D7C56A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0" y="95485"/>
            <a:ext cx="5153334" cy="515333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7E4116F-F980-4CE8-AB32-15D8770FE9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8804" y="1048630"/>
            <a:ext cx="1929354" cy="1979639"/>
          </a:xfrm>
          <a:prstGeom prst="rect">
            <a:avLst/>
          </a:prstGeom>
        </p:spPr>
      </p:pic>
      <p:pic>
        <p:nvPicPr>
          <p:cNvPr id="34" name="Google Shape;84;p1">
            <a:extLst>
              <a:ext uri="{FF2B5EF4-FFF2-40B4-BE49-F238E27FC236}">
                <a16:creationId xmlns:a16="http://schemas.microsoft.com/office/drawing/2014/main" id="{49FB44A1-F54A-4F2A-AF2A-0331C059A35B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15518" y="3428337"/>
            <a:ext cx="28860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2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C -0.00703 -0.01666 -0.01627 -0.02986 -0.01888 -0.04282 C -0.02109 -0.0574 -0.02083 -0.0706 -0.02031 -0.08611 C -0.02005 -0.09953 -0.01523 -0.10995 -0.01028 -0.11967 C -0.00585 -0.12777 0.00014 -0.13703 0.01042 -0.14143 C 0.01967 -0.14652 0.03295 -0.14652 0.04714 -0.14352 C 0.06029 -0.14097 0.07514 -0.13565 0.08972 -0.12777 C 0.10417 -0.1199 0.11823 -0.11065 0.13073 -0.09977 C 0.14441 -0.08796 0.15612 -0.07361 0.16498 -0.05833 C 0.17422 -0.04537 0.18165 -0.0294 0.18412 -0.01597 C 0.1879 -0.00231 0.18724 0.0125 0.18503 0.02223 C 0.18373 0.03496 0.17995 0.04607 0.17162 0.05348 C 0.16381 0.05996 0.15144 0.06042 0.13646 0.05463 C 0.12214 0.04676 0.1086 0.03334 0.10066 0.02084 C 0.09415 0.00787 0.09037 -0.00648 0.09232 -0.02037 C 0.0948 -0.0324 0.09818 -0.04352 0.10625 -0.04907 C 0.11433 -0.05486 0.11368 -0.0574 0.13972 -0.05324 C 0.16368 -0.05254 0.18412 -0.03449 0.19727 -0.02731 C 0.21016 -0.01852 0.2198 -0.00787 0.23217 0.00533 C 0.24493 0.02107 0.25495 0.03681 0.26146 0.04977 C 0.26797 0.0632 0.26941 0.0757 0.27084 0.09445 C 0.27097 0.11273 0.26941 0.1206 0.2668 0.13241 C 0.26433 0.14375 0.26172 0.15579 0.25964 0.16574 " pathEditMode="relative" rAng="1260000" ptsTypes="AAAAAAAAAAAAAAAAAAAAA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0.17175 -0.025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27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1458 L 0.06172 -0.09074 C 0.07513 -0.10764 0.09505 -0.11689 0.11602 -0.11689 C 0.13998 -0.11689 0.15899 -0.10787 0.17214 -0.09074 L 0.23646 -0.01458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-0.1927 0.0247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7" grpId="0"/>
      <p:bldP spid="27" grpId="1"/>
      <p:bldP spid="29" grpId="0"/>
      <p:bldP spid="29" grpId="1"/>
      <p:bldP spid="31" grpId="0"/>
      <p:bldP spid="31" grpId="1"/>
      <p:bldP spid="32" grpId="0"/>
      <p:bldP spid="3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2024-08-24T20:31:12Z</dcterms:created>
  <dcterms:modified xsi:type="dcterms:W3CDTF">2024-08-25T16:13:16Z</dcterms:modified>
</cp:coreProperties>
</file>