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DBF39-E57D-4278-B40E-835273727CD1}" type="datetimeFigureOut">
              <a:rPr lang="uk-UA" smtClean="0"/>
              <a:t>01.11.2024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350A-E91A-451A-874B-41E08DC619C8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microsoft.com/office/2007/relationships/media" Target="../media/media1.mp3"/><Relationship Id="rId3" Type="http://schemas.openxmlformats.org/officeDocument/2006/relationships/audio" Target="../media/media1.mp3"/><Relationship Id="rId4" Type="http://schemas.microsoft.com/office/2007/relationships/media" Target="../media/media2.mp3"/><Relationship Id="rId5" Type="http://schemas.openxmlformats.org/officeDocument/2006/relationships/audio" Target="../media/media2.mp3"/><Relationship Id="rId6" Type="http://schemas.microsoft.com/office/2007/relationships/media" Target="../media/media3.mp3"/><Relationship Id="rId7" Type="http://schemas.openxmlformats.org/officeDocument/2006/relationships/audio" Target="../media/media3.mp3"/><Relationship Id="rId8" Type="http://schemas.microsoft.com/office/2007/relationships/media" Target="../media/media4.mp3"/><Relationship Id="rId9" Type="http://schemas.openxmlformats.org/officeDocument/2006/relationships/audio" Target="../media/media4.mp3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png"/><Relationship Id="rId14" Type="http://schemas.microsoft.com/office/2007/relationships/hdphoto" Target="../media/hdphoto1.wdp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7" Type="http://schemas.openxmlformats.org/officeDocument/2006/relationships/image" Target="../media/image6.png"/><Relationship Id="rId18" Type="http://schemas.openxmlformats.org/officeDocument/2006/relationships/image" Target="../media/image7.png"/><Relationship Id="rId19" Type="http://schemas.openxmlformats.org/officeDocument/2006/relationships/image" Target="../media/image8.png"/><Relationship Id="rId20" Type="http://schemas.openxmlformats.org/officeDocument/2006/relationships/image" Target="../media/image9.png"/><Relationship Id="rId21" Type="http://schemas.openxmlformats.org/officeDocument/2006/relationships/image" Target="../media/image10.png"/><Relationship Id="rId22" Type="http://schemas.openxmlformats.org/officeDocument/2006/relationships/image" Target="../media/image11.png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7" y="4341739"/>
            <a:ext cx="3814489" cy="18332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24" y="5079336"/>
            <a:ext cx="1130117" cy="11301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82" r="9393"/>
          <a:stretch>
            <a:fillRect/>
          </a:stretch>
        </p:blipFill>
        <p:spPr>
          <a:xfrm>
            <a:off x="3064129" y="2925271"/>
            <a:ext cx="1421784" cy="179690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8041" y="3273536"/>
            <a:ext cx="1634525" cy="1634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4" t="9802" r="16219" b="7408"/>
          <a:stretch>
            <a:fillRect/>
          </a:stretch>
        </p:blipFill>
        <p:spPr>
          <a:xfrm>
            <a:off x="7401203" y="4464907"/>
            <a:ext cx="840538" cy="971653"/>
          </a:xfrm>
          <a:prstGeom prst="rect">
            <a:avLst/>
          </a:prstGeom>
        </p:spPr>
      </p:pic>
      <p:sp>
        <p:nvSpPr>
          <p:cNvPr id="36" name="Прямокутник: округлені кути 35"/>
          <p:cNvSpPr/>
          <p:nvPr/>
        </p:nvSpPr>
        <p:spPr>
          <a:xfrm>
            <a:off x="3641124" y="83678"/>
            <a:ext cx="4880306" cy="1224367"/>
          </a:xfrm>
          <a:prstGeom prst="roundRect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2110" r="8736" b="13109"/>
          <a:stretch>
            <a:fillRect/>
          </a:stretch>
        </p:blipFill>
        <p:spPr>
          <a:xfrm>
            <a:off x="5548126" y="328171"/>
            <a:ext cx="798190" cy="7351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756" y="332261"/>
            <a:ext cx="822206" cy="83361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2" t="13109" r="12554" b="19144"/>
          <a:stretch>
            <a:fillRect/>
          </a:stretch>
        </p:blipFill>
        <p:spPr>
          <a:xfrm>
            <a:off x="7170297" y="301850"/>
            <a:ext cx="855198" cy="74880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089" y="240669"/>
            <a:ext cx="1384598" cy="955968"/>
          </a:xfrm>
          <a:prstGeom prst="rect">
            <a:avLst/>
          </a:prstGeom>
        </p:spPr>
      </p:pic>
      <p:pic>
        <p:nvPicPr>
          <p:cNvPr id="2" name="жаба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563" y="1124786"/>
            <a:ext cx="487363" cy="487363"/>
          </a:xfrm>
          <a:prstGeom prst="rect">
            <a:avLst/>
          </a:prstGeom>
        </p:spPr>
      </p:pic>
      <p:pic>
        <p:nvPicPr>
          <p:cNvPr id="5" name="аист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2" y="3077378"/>
            <a:ext cx="487363" cy="487363"/>
          </a:xfrm>
          <a:prstGeom prst="rect">
            <a:avLst/>
          </a:prstGeom>
        </p:spPr>
      </p:pic>
      <p:pic>
        <p:nvPicPr>
          <p:cNvPr id="10" name="бобер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931" y="2426503"/>
            <a:ext cx="487363" cy="487363"/>
          </a:xfrm>
          <a:prstGeom prst="rect">
            <a:avLst/>
          </a:prstGeom>
        </p:spPr>
      </p:pic>
      <p:pic>
        <p:nvPicPr>
          <p:cNvPr id="15" name="рыба плещется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628194" y="1775627"/>
            <a:ext cx="487363" cy="4873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3" t="6981" r="17731" b="11111"/>
          <a:stretch>
            <a:fillRect/>
          </a:stretch>
        </p:blipFill>
        <p:spPr>
          <a:xfrm>
            <a:off x="1065509" y="4177694"/>
            <a:ext cx="1645902" cy="2161330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241665" y="3077210"/>
            <a:ext cx="28575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8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1.11111E-6 L -0.05677 0.5120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9" y="2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5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11111E-6 L 0.08529 0.5710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2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39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05325 0.7474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9" y="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636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0.02304 0.6942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3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634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487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707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2024-04-17T14:52:00Z</dcterms:created>
  <dcterms:modified xsi:type="dcterms:W3CDTF">2024-11-01T11:21:48Z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C0859DCD7DC749E9870505931019F3A2_12</vt:lpwstr>
  </property>
  <property fmtid="{D5CDD505-2E9C-101B-9397-08002B2CF9AE}" pid="3" name="KSOProductBuildVer">
    <vt:lpwstr>1033-12.2.0.17562</vt:lpwstr>
  </property>
</Properties>
</file>