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312310" y="120671"/>
            <a:ext cx="4451881" cy="2014597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незграбний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товстий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лобі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ріг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тварина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 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" y="254951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5" y="254951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210329" y="409120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темнім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зовуть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9" y="1436268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356071" y="355624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бджолі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сестриця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 медок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збирать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1393534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41" y="188326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566721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492039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51" y="3246551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159044" y="274838"/>
            <a:ext cx="3087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Солодкий</a:t>
            </a:r>
            <a:r>
              <a:rPr lang="ru-RU" b="1" dirty="0"/>
              <a:t> і </a:t>
            </a:r>
            <a:r>
              <a:rPr lang="ru-RU" b="1" dirty="0" err="1"/>
              <a:t>чудовий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півмісяця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/>
              <a:t>Всіх</a:t>
            </a:r>
            <a:r>
              <a:rPr lang="ru-RU" b="1" dirty="0"/>
              <a:t> начинок і не </a:t>
            </a:r>
            <a:r>
              <a:rPr lang="ru-RU" b="1" dirty="0" err="1"/>
              <a:t>злічити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Починай-ка </a:t>
            </a:r>
            <a:r>
              <a:rPr lang="ru-RU" b="1" dirty="0" err="1"/>
              <a:t>краще</a:t>
            </a:r>
            <a:r>
              <a:rPr lang="ru-RU" b="1" dirty="0"/>
              <a:t> </a:t>
            </a:r>
            <a:r>
              <a:rPr lang="ru-RU" b="1" dirty="0" err="1"/>
              <a:t>їсти</a:t>
            </a:r>
            <a:r>
              <a:rPr lang="ru-RU" b="1" dirty="0" smtClean="0"/>
              <a:t>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80084" y="430297"/>
            <a:ext cx="257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один другого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догнати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1377" y="476161"/>
            <a:ext cx="24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48086" y="259397"/>
            <a:ext cx="2931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Сонечко маленьке,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Кисло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–солоденьке.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частинки поділю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Своїх друзів пригощу.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Здогадалися, що це?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Корисне, з вітаміном "С"?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2603" y="139201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05643" y="2144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504364" y="1398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0782" y="253657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2920" y="25238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49698" y="2542935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73455" y="32572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57037" y="557183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80561" y="32353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64749" y="4396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64241" y="439691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089754" y="5569006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4" y="1155916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22669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5</cp:revision>
  <dcterms:created xsi:type="dcterms:W3CDTF">2024-12-02T19:50:06Z</dcterms:created>
  <dcterms:modified xsi:type="dcterms:W3CDTF">2024-12-05T15:16:18Z</dcterms:modified>
</cp:coreProperties>
</file>