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1E7E1-3198-8BC2-846B-386FA6B5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8CE51-3D89-A1C9-D5F6-15DD062D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7C90-B3A9-68A8-62D9-F6C4EDB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865D7-936C-245E-3ECF-1B7F75C5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702BC-DDE6-A3D9-6796-E2992123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035A7-870D-ECFF-05B9-9E67C8B2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72D2F-C613-17B0-847E-779E48D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B72BA-7625-90C4-D18D-78522E2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E49A9-C23F-F315-CBBA-4A4A370A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444A6-6DAD-DA62-C428-65F5096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2DA76-58D8-FDCA-21B8-B188C2629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ECDC7-F96C-EB4D-B64D-5530C713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E2D1-99EC-36F7-4602-73124B80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B51C-3BD6-EBAC-4E27-72C5B7DD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BDC99-5BA1-B3E1-A968-8A2DF8A3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80FA4-7FF1-6589-A286-5F7408A8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2F33F-DD92-B6ED-7E76-35FA783E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C45A-DB83-129F-1A18-0682E59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592F9-97F8-9A31-BDA5-8950D26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E43CD-79C2-0AF7-0993-15E63732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2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FD6B-BC4C-F393-4135-E1EA8801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516A0-74C5-A764-BBE5-90C6D410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0D4D2-6B5D-52D5-0F21-1459AC2C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2689-8E65-2CE0-19DA-6FF70A9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02954-096C-AC2C-B6BB-4D6F7648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B55FC-9FFA-382C-243B-947668F0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2C32C-DDF6-2E0C-4C9B-3C4E7680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5A03F-B55F-9DE8-475B-298140B5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5F20F-8D87-C0EA-2681-7B26D5E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9BEEE-8353-947C-FFCB-1CFA98E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7C5CB-A0FB-28F2-4B18-92660942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D263A-2E2F-1D10-1AF9-AAEFF8B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DEBF-D8D0-C3E0-D5E6-27E8F1F3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19A84-C80A-4768-E712-B0CBF4F4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80773-4EC8-AE0D-24AB-83F4A290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68106-EDD7-E434-FFAD-32CD2E5D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1B2C2-E973-E7A0-B073-FD6495B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1C468-FC9B-4DE2-9519-138C1B19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8399A-5F7F-3104-D3B1-51A8689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6B1D-8087-E99E-BEEB-17C654B9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04B42-2FA1-57C2-4875-271FC718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379AC8-EF1E-CC6D-1E60-9DA10D4C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9C13F-FF9B-DA97-1A5B-64AA9AD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9B81-6EB7-3739-4A3C-5BAB6F13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08B56-43CE-4401-4239-9223BCB1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BE595-AA8C-80BF-B73E-A71960B8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4A24-D8C5-DA1B-CC64-870572C8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45F64-ABF1-6BA5-CF9F-5786A122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00094-F7B3-CBB8-4FC0-5717E5D4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542F1-4E32-DA64-F425-8C606C8D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0D54D-CE89-1335-E1B5-A357BECC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17E91-F726-98AE-5528-7C1464C8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A4C7-C093-A8E5-63A7-4DA6557A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BD2E2-EAB8-7B64-690B-670A186BA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A4C32-4ADB-8696-C331-49733CAF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90128-A501-B16E-2E0F-3DE7E35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63678-3820-8287-3735-1B7503B4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18582-E772-3781-7046-4A35EE9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74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92A5-F674-15F3-BD2E-72DA678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3C86D-3231-75BB-3E24-C275725D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D679-F843-6DC0-9A76-28C3A453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740B-4A2B-921C-032C-DCDFB470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6D8E9-4F33-6276-C33E-9EE94A20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94DA0-5E3D-44A4-D64A-58F4C673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B887AF-3F89-3369-9475-B5F91E510009}"/>
              </a:ext>
            </a:extLst>
          </p:cNvPr>
          <p:cNvSpPr/>
          <p:nvPr/>
        </p:nvSpPr>
        <p:spPr>
          <a:xfrm>
            <a:off x="2958480" y="1280160"/>
            <a:ext cx="4454325" cy="496373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заборчик">
            <a:extLst>
              <a:ext uri="{FF2B5EF4-FFF2-40B4-BE49-F238E27FC236}">
                <a16:creationId xmlns:a16="http://schemas.microsoft.com/office/drawing/2014/main" id="{FDEFC4CE-CCFB-59D6-BBE3-5FFFA757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r="11600"/>
          <a:stretch/>
        </p:blipFill>
        <p:spPr>
          <a:xfrm>
            <a:off x="3394939" y="1642757"/>
            <a:ext cx="3651764" cy="4555344"/>
          </a:xfrm>
          <a:prstGeom prst="rect">
            <a:avLst/>
          </a:prstGeom>
        </p:spPr>
      </p:pic>
      <p:pic>
        <p:nvPicPr>
          <p:cNvPr id="36" name="губами сжали палку">
            <a:extLst>
              <a:ext uri="{FF2B5EF4-FFF2-40B4-BE49-F238E27FC236}">
                <a16:creationId xmlns:a16="http://schemas.microsoft.com/office/drawing/2014/main" id="{6C1855A3-70AE-C170-69CE-C08BC5208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616" y="1673387"/>
            <a:ext cx="4351492" cy="4351492"/>
          </a:xfrm>
          <a:prstGeom prst="rect">
            <a:avLst/>
          </a:prstGeom>
        </p:spPr>
      </p:pic>
      <p:pic>
        <p:nvPicPr>
          <p:cNvPr id="42" name="на язык положили палку">
            <a:extLst>
              <a:ext uri="{FF2B5EF4-FFF2-40B4-BE49-F238E27FC236}">
                <a16:creationId xmlns:a16="http://schemas.microsoft.com/office/drawing/2014/main" id="{2ED69D0D-3716-BD98-F261-BFE9B5AD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10" y="1912501"/>
            <a:ext cx="3873263" cy="3873263"/>
          </a:xfrm>
          <a:prstGeom prst="rect">
            <a:avLst/>
          </a:prstGeom>
        </p:spPr>
      </p:pic>
      <p:pic>
        <p:nvPicPr>
          <p:cNvPr id="40" name="палка вверх">
            <a:extLst>
              <a:ext uri="{FF2B5EF4-FFF2-40B4-BE49-F238E27FC236}">
                <a16:creationId xmlns:a16="http://schemas.microsoft.com/office/drawing/2014/main" id="{39E3B3A7-44EF-5E47-77C2-CCFFCC667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34" y="1642757"/>
            <a:ext cx="4815773" cy="481577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F4EB41C-4C8E-2704-857A-A1CDA7FCF6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10761"/>
          <a:stretch/>
        </p:blipFill>
        <p:spPr>
          <a:xfrm>
            <a:off x="3423037" y="1595716"/>
            <a:ext cx="3506439" cy="4351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FE278D-721E-BD79-509F-6B89587A2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4" y="6024879"/>
            <a:ext cx="936231" cy="947861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7F4360-70F8-E050-9959-CE85FC435433}"/>
              </a:ext>
            </a:extLst>
          </p:cNvPr>
          <p:cNvSpPr/>
          <p:nvPr/>
        </p:nvSpPr>
        <p:spPr>
          <a:xfrm>
            <a:off x="2958481" y="274011"/>
            <a:ext cx="4454324" cy="861052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кубок 1">
            <a:extLst>
              <a:ext uri="{FF2B5EF4-FFF2-40B4-BE49-F238E27FC236}">
                <a16:creationId xmlns:a16="http://schemas.microsoft.com/office/drawing/2014/main" id="{6A7550A9-F2EB-7DD3-CCB6-878A2F13B2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7" y="241845"/>
            <a:ext cx="733768" cy="848420"/>
          </a:xfrm>
          <a:prstGeom prst="rect">
            <a:avLst/>
          </a:prstGeom>
        </p:spPr>
      </p:pic>
      <p:pic>
        <p:nvPicPr>
          <p:cNvPr id="49" name="кубок 2">
            <a:extLst>
              <a:ext uri="{FF2B5EF4-FFF2-40B4-BE49-F238E27FC236}">
                <a16:creationId xmlns:a16="http://schemas.microsoft.com/office/drawing/2014/main" id="{A107D92F-193B-06BD-824D-19973FF44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0" y="263515"/>
            <a:ext cx="733768" cy="848420"/>
          </a:xfrm>
          <a:prstGeom prst="rect">
            <a:avLst/>
          </a:prstGeom>
        </p:spPr>
      </p:pic>
      <p:pic>
        <p:nvPicPr>
          <p:cNvPr id="50" name="кубок 3">
            <a:extLst>
              <a:ext uri="{FF2B5EF4-FFF2-40B4-BE49-F238E27FC236}">
                <a16:creationId xmlns:a16="http://schemas.microsoft.com/office/drawing/2014/main" id="{89364D1C-4726-B3EE-C741-CE190BE7CF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3" y="274011"/>
            <a:ext cx="733768" cy="848420"/>
          </a:xfrm>
          <a:prstGeom prst="rect">
            <a:avLst/>
          </a:prstGeom>
        </p:spPr>
      </p:pic>
      <p:pic>
        <p:nvPicPr>
          <p:cNvPr id="51" name="кубок 4">
            <a:extLst>
              <a:ext uri="{FF2B5EF4-FFF2-40B4-BE49-F238E27FC236}">
                <a16:creationId xmlns:a16="http://schemas.microsoft.com/office/drawing/2014/main" id="{E563A63F-BDB1-2BD7-9173-5B0BD17F0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87" y="263515"/>
            <a:ext cx="733768" cy="84842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4105" y="3202568"/>
            <a:ext cx="3248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60DA45-B231-46F5-9180-43CD12F2B3BE}"/>
</file>

<file path=customXml/itemProps2.xml><?xml version="1.0" encoding="utf-8"?>
<ds:datastoreItem xmlns:ds="http://schemas.openxmlformats.org/officeDocument/2006/customXml" ds:itemID="{3A3165D0-EBCD-4FFC-A389-10F57D1B6539}"/>
</file>

<file path=customXml/itemProps3.xml><?xml version="1.0" encoding="utf-8"?>
<ds:datastoreItem xmlns:ds="http://schemas.openxmlformats.org/officeDocument/2006/customXml" ds:itemID="{91B527B0-FF0E-44D2-8B06-DCB553926894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9</cp:revision>
  <dcterms:created xsi:type="dcterms:W3CDTF">2025-05-05T02:39:32Z</dcterms:created>
  <dcterms:modified xsi:type="dcterms:W3CDTF">2025-05-14T12:43:52Z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