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82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75" y="2811803"/>
            <a:ext cx="1336516" cy="13547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78" y="2800934"/>
            <a:ext cx="1336516" cy="13547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3" y="34611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09989" y="3903982"/>
            <a:ext cx="2628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2024-11-19T06:02:52Z</dcterms:created>
  <dcterms:modified xsi:type="dcterms:W3CDTF">2024-11-20T09:41:53Z</dcterms:modified>
</cp:coreProperties>
</file>