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5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9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1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3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3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4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4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6782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microsoft.com/office/2007/relationships/hdphoto" Target="../media/hdphoto4.wdp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microsoft.com/office/2007/relationships/hdphoto" Target="../media/hdphoto5.wdp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microsoft.com/office/2007/relationships/hdphoto" Target="../media/hdphoto6.wdp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microsoft.com/office/2007/relationships/hdphoto" Target="../media/hdphoto7.wdp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1" t="10861" r="15999" b="11072"/>
          <a:stretch/>
        </p:blipFill>
        <p:spPr>
          <a:xfrm rot="16200000">
            <a:off x="2647620" y="347988"/>
            <a:ext cx="5366988" cy="64778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97"/>
          <a:stretch/>
        </p:blipFill>
        <p:spPr>
          <a:xfrm>
            <a:off x="3703821" y="1461132"/>
            <a:ext cx="1949196" cy="15594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123" b="31800"/>
          <a:stretch/>
        </p:blipFill>
        <p:spPr>
          <a:xfrm>
            <a:off x="3593518" y="1921486"/>
            <a:ext cx="2072328" cy="8926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0"/>
          <a:stretch/>
        </p:blipFill>
        <p:spPr>
          <a:xfrm>
            <a:off x="2836220" y="3854005"/>
            <a:ext cx="2259936" cy="20117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784" b="15978"/>
          <a:stretch/>
        </p:blipFill>
        <p:spPr>
          <a:xfrm>
            <a:off x="2831328" y="4187628"/>
            <a:ext cx="2269721" cy="13445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02" y="3736446"/>
            <a:ext cx="1965366" cy="19653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683" y="3701113"/>
            <a:ext cx="2019762" cy="20197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124" y="1512633"/>
            <a:ext cx="1804737" cy="18047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84" b="20382"/>
          <a:stretch/>
        </p:blipFill>
        <p:spPr>
          <a:xfrm>
            <a:off x="6115295" y="1854414"/>
            <a:ext cx="1804737" cy="11069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04" y="3446313"/>
            <a:ext cx="1384344" cy="138434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14" y="3491154"/>
            <a:ext cx="1384344" cy="12984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529" y="2846977"/>
            <a:ext cx="1235334" cy="12353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28" y="2860219"/>
            <a:ext cx="1235334" cy="12353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076" y="2798919"/>
            <a:ext cx="1391989" cy="11722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81" y="2789303"/>
            <a:ext cx="1391989" cy="11722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6086519"/>
            <a:ext cx="1017320" cy="8803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99" y="1480628"/>
            <a:ext cx="4390241" cy="4473978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832935" y="3746204"/>
            <a:ext cx="31337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2</cp:revision>
  <dcterms:created xsi:type="dcterms:W3CDTF">2024-11-28T20:26:19Z</dcterms:created>
  <dcterms:modified xsi:type="dcterms:W3CDTF">2024-12-01T16:40:48Z</dcterms:modified>
</cp:coreProperties>
</file>