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845" y="3057525"/>
            <a:ext cx="3467100" cy="192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