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32968" y="0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14" y="2904603"/>
            <a:ext cx="2703817" cy="27038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06" y="2898321"/>
            <a:ext cx="2602057" cy="2602057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47461" y="230435"/>
            <a:ext cx="1775514" cy="1883719"/>
            <a:chOff x="748146" y="629393"/>
            <a:chExt cx="2066306" cy="21678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17291"/>
            <a:stretch/>
          </p:blipFill>
          <p:spPr>
            <a:xfrm>
              <a:off x="1021963" y="763445"/>
              <a:ext cx="1648236" cy="1242551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71121" y="1844309"/>
              <a:ext cx="10203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25927"/>
            <a:chOff x="748146" y="629393"/>
            <a:chExt cx="2066306" cy="21678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5" b="17290"/>
            <a:stretch/>
          </p:blipFill>
          <p:spPr>
            <a:xfrm>
              <a:off x="992042" y="688724"/>
              <a:ext cx="1501387" cy="133927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3580"/>
            <a:ext cx="1775514" cy="1824993"/>
            <a:chOff x="2844530" y="667607"/>
            <a:chExt cx="2066306" cy="2190619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89909" y="1867070"/>
                <a:ext cx="1015089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516" y="740584"/>
              <a:ext cx="1406364" cy="1385997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7" y="2783586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2" y="287345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18498" y="296343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26803" y="274297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72533" y="225139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86" y="2444777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32" y="2429086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81780" y="29513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49713" y="30727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715672" y="28202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232" y="3004438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627" y="3038461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779443" y="301057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698136" y="399396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790675" y="155082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3" y="2559366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79365" y="2948844"/>
            <a:ext cx="32766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2024-11-23T14:11:21Z</dcterms:created>
  <dcterms:modified xsi:type="dcterms:W3CDTF">2024-11-23T17:47:04Z</dcterms:modified>
</cp:coreProperties>
</file>