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39" y="296175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71" y="259053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59" y="302886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80" y="1561720"/>
            <a:ext cx="5786814" cy="4629452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75" y="1824355"/>
            <a:ext cx="37909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2024-05-01T14:31:00Z</dcterms:created>
  <dcterms:modified xsi:type="dcterms:W3CDTF">2024-06-07T14:25:21Z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</Properties>
</file>