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150495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9A735C-C43A-4950-8543-C29127218348}"/>
</file>

<file path=customXml/itemProps2.xml><?xml version="1.0" encoding="utf-8"?>
<ds:datastoreItem xmlns:ds="http://schemas.openxmlformats.org/officeDocument/2006/customXml" ds:itemID="{314D231D-A0AB-4D84-AB04-0D61A47EE07D}"/>
</file>

<file path=customXml/itemProps3.xml><?xml version="1.0" encoding="utf-8"?>
<ds:datastoreItem xmlns:ds="http://schemas.openxmlformats.org/officeDocument/2006/customXml" ds:itemID="{DCFBB176-1C99-4C7D-AB06-8AF1F743D3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