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0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C2"/>
    <a:srgbClr val="F7BD93"/>
    <a:srgbClr val="C66430"/>
    <a:srgbClr val="E62513"/>
    <a:srgbClr val="D990B1"/>
    <a:srgbClr val="D4E595"/>
    <a:srgbClr val="FFFFCC"/>
    <a:srgbClr val="FBFAF9"/>
    <a:srgbClr val="C41501"/>
    <a:srgbClr val="DFEC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82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82" y="1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8001"/>
                    </a14:imgEffect>
                    <a14:imgEffect>
                      <a14:saturation sat="10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1" y="0"/>
            <a:ext cx="12225331" cy="6858000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030" y="3158082"/>
            <a:ext cx="1796900" cy="1614904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493" y="3650310"/>
            <a:ext cx="2190383" cy="1818875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68" y="327280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61" y="5153714"/>
            <a:ext cx="2104960" cy="1454483"/>
          </a:xfrm>
          <a:prstGeom prst="rect">
            <a:avLst/>
          </a:prstGeom>
          <a:ln>
            <a:noFill/>
          </a:ln>
          <a:effectLst>
            <a:outerShdw blurRad="50800" dist="50800" dir="5400000" sx="105000" sy="105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13" y="438943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836" y="1740416"/>
            <a:ext cx="1908795" cy="1530289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717" y="14264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14000" sy="114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649" y="4704040"/>
            <a:ext cx="2276768" cy="1530289"/>
          </a:xfrm>
          <a:prstGeom prst="rect">
            <a:avLst/>
          </a:prstGeom>
          <a:ln>
            <a:noFill/>
          </a:ln>
          <a:effectLst>
            <a:outerShdw dist="50800" dir="5400000" sx="101000" sy="101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622" y="1811711"/>
            <a:ext cx="1661492" cy="1530288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812" y="275060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569" y="2015322"/>
            <a:ext cx="4340814" cy="4039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110" y="13960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2054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46365" y="1811655"/>
            <a:ext cx="4371975" cy="4438650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yanag</cp:lastModifiedBy>
  <cp:revision>112</cp:revision>
  <dcterms:created xsi:type="dcterms:W3CDTF">2020-07-15T14:49:00Z</dcterms:created>
  <dcterms:modified xsi:type="dcterms:W3CDTF">2024-07-11T18:14:53Z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31D8C7A25B2A4DD6A8F3EF2E4C442B79_12</vt:lpwstr>
  </property>
  <property fmtid="{D5CDD505-2E9C-101B-9397-08002B2CF9AE}" pid="3" name="KSOProductBuildVer">
    <vt:lpwstr>1033-12.2.0.17119</vt:lpwstr>
  </property>
</Properties>
</file>