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25050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EBFF2-1BAB-4389-86F3-815CD9730B7C}"/>
</file>

<file path=customXml/itemProps2.xml><?xml version="1.0" encoding="utf-8"?>
<ds:datastoreItem xmlns:ds="http://schemas.openxmlformats.org/officeDocument/2006/customXml" ds:itemID="{7D4C2706-B55E-4D6A-9016-98E1E1BD9D5A}"/>
</file>

<file path=customXml/itemProps3.xml><?xml version="1.0" encoding="utf-8"?>
<ds:datastoreItem xmlns:ds="http://schemas.openxmlformats.org/officeDocument/2006/customXml" ds:itemID="{ED6B176F-74FE-46B8-9C14-FF06864C9424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