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47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AF6C2C8-EC44-40FC-B6FA-A4870D29E1CC}"/>
</file>

<file path=customXml/itemProps2.xml><?xml version="1.0" encoding="utf-8"?>
<ds:datastoreItem xmlns:ds="http://schemas.openxmlformats.org/officeDocument/2006/customXml" ds:itemID="{6E324868-195B-41C1-80B7-CEBFAE0E63F4}"/>
</file>

<file path=customXml/itemProps3.xml><?xml version="1.0" encoding="utf-8"?>
<ds:datastoreItem xmlns:ds="http://schemas.openxmlformats.org/officeDocument/2006/customXml" ds:itemID="{96CBFCD7-F2C1-4409-9387-BCF8A6A9151B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