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2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8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8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3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3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4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5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6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7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7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011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4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934"/>
            <a:ext cx="12228088" cy="7063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335" y="-1424"/>
            <a:ext cx="842490" cy="783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69" y="5726230"/>
            <a:ext cx="923734" cy="935209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065544" y="703553"/>
            <a:ext cx="7090703" cy="4956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r="6181"/>
          <a:stretch/>
        </p:blipFill>
        <p:spPr>
          <a:xfrm>
            <a:off x="1205806" y="833930"/>
            <a:ext cx="6810178" cy="46823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49" y="2908562"/>
            <a:ext cx="1347708" cy="17111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91" y="1874399"/>
            <a:ext cx="2563494" cy="24796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73" y="2273130"/>
            <a:ext cx="684929" cy="6849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90" y="3379135"/>
            <a:ext cx="1666029" cy="16660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29" y="3521178"/>
            <a:ext cx="892997" cy="89299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31" y="3111707"/>
            <a:ext cx="1554640" cy="155464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50" y="3085976"/>
            <a:ext cx="1763399" cy="1763399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1846278" y="5764851"/>
            <a:ext cx="6763704" cy="523220"/>
            <a:chOff x="1716433" y="5764851"/>
            <a:chExt cx="6763704" cy="523220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1716433" y="5783682"/>
              <a:ext cx="5846579" cy="4464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58144" y="5764851"/>
              <a:ext cx="6521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Двое мышат </a:t>
              </a:r>
              <a:r>
                <a:rPr lang="ru-RU" sz="2800" dirty="0" smtClean="0"/>
                <a:t>шутили на опушке.</a:t>
              </a:r>
              <a:endParaRPr lang="ru-RU" sz="2800" dirty="0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1851617" y="5785787"/>
            <a:ext cx="5846579" cy="4653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 каштана мышата нашли шахматы.</a:t>
            </a:r>
            <a:endParaRPr lang="ru-RU" sz="28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799603" y="5802461"/>
            <a:ext cx="5846579" cy="4972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Ушли мышата в камыши. </a:t>
            </a:r>
            <a:endParaRPr lang="ru-RU" sz="2800" dirty="0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66" y="3133671"/>
            <a:ext cx="2507889" cy="250788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769" y="3096696"/>
            <a:ext cx="2118946" cy="2118946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1822085" y="5800063"/>
            <a:ext cx="5886202" cy="5929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Н</a:t>
            </a:r>
            <a:r>
              <a:rPr lang="ru-RU" sz="2400" dirty="0" smtClean="0"/>
              <a:t>ачали </a:t>
            </a:r>
            <a:r>
              <a:rPr lang="ru-RU" sz="2400" dirty="0" smtClean="0"/>
              <a:t>мышата в камышах  играть в шахматы. </a:t>
            </a:r>
            <a:endParaRPr lang="ru-RU" sz="2400" dirty="0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95" y="3113361"/>
            <a:ext cx="2507889" cy="250788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84" y="4320679"/>
            <a:ext cx="976358" cy="97635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42" y="3039748"/>
            <a:ext cx="2118946" cy="211894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522" y="538055"/>
            <a:ext cx="2672687" cy="2672687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22325" y="3841172"/>
            <a:ext cx="28289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7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30247 -0.0266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29063 -0.0009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25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12</cp:revision>
  <dcterms:created xsi:type="dcterms:W3CDTF">2024-08-13T11:15:14Z</dcterms:created>
  <dcterms:modified xsi:type="dcterms:W3CDTF">2024-08-15T20:41:15Z</dcterms:modified>
</cp:coreProperties>
</file>