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A2CE8-D614-45C9-9BEB-A8908BC3D8E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D995E-84C2-4A55-8C36-F5EC77183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microsoft.com/office/2007/relationships/hdphoto" Target="../media/hdphoto5.wdp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26890" y="3793065"/>
            <a:ext cx="2938219" cy="2938219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Графіка, мультфільм, мистецтво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388" y="-111925"/>
            <a:ext cx="2640940" cy="2640940"/>
          </a:xfrm>
          <a:prstGeom prst="rect">
            <a:avLst/>
          </a:prstGeom>
        </p:spPr>
      </p:pic>
      <p:grpSp>
        <p:nvGrpSpPr>
          <p:cNvPr id="19" name="Групувати 18"/>
          <p:cNvGrpSpPr/>
          <p:nvPr/>
        </p:nvGrpSpPr>
        <p:grpSpPr>
          <a:xfrm>
            <a:off x="188865" y="821311"/>
            <a:ext cx="2774443" cy="2297857"/>
            <a:chOff x="188865" y="821311"/>
            <a:chExt cx="2774443" cy="229785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6" r="5280"/>
            <a:stretch>
              <a:fillRect/>
            </a:stretch>
          </p:blipFill>
          <p:spPr>
            <a:xfrm>
              <a:off x="188865" y="821311"/>
              <a:ext cx="2774443" cy="2297857"/>
            </a:xfrm>
            <a:prstGeom prst="rect">
              <a:avLst/>
            </a:prstGeom>
          </p:spPr>
        </p:pic>
        <p:sp>
          <p:nvSpPr>
            <p:cNvPr id="6" name="Овал 5"/>
            <p:cNvSpPr/>
            <p:nvPr/>
          </p:nvSpPr>
          <p:spPr>
            <a:xfrm>
              <a:off x="342093" y="214173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Рисунок 15" descr="Зображення, що містить канделябр, свічка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3" y="2138388"/>
              <a:ext cx="1099396" cy="721478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2757260" y="-223316"/>
            <a:ext cx="2935641" cy="2601537"/>
            <a:chOff x="2724389" y="-232243"/>
            <a:chExt cx="2935641" cy="260153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2724389" y="-232243"/>
              <a:ext cx="2935641" cy="2601537"/>
            </a:xfrm>
            <a:prstGeom prst="rect">
              <a:avLst/>
            </a:prstGeom>
          </p:spPr>
        </p:pic>
        <p:sp>
          <p:nvSpPr>
            <p:cNvPr id="11" name="Овал 10"/>
            <p:cNvSpPr/>
            <p:nvPr/>
          </p:nvSpPr>
          <p:spPr>
            <a:xfrm>
              <a:off x="2762242" y="120854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Зображення, що містить оладок, їжа&#10;&#10;Автоматично згенерований опис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590" y="1246489"/>
              <a:ext cx="929804" cy="679919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4180003" y="637466"/>
            <a:ext cx="2774443" cy="2595738"/>
            <a:chOff x="4180003" y="637466"/>
            <a:chExt cx="2774443" cy="259573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0"/>
            <a:stretch>
              <a:fillRect/>
            </a:stretch>
          </p:blipFill>
          <p:spPr>
            <a:xfrm>
              <a:off x="4180003" y="637466"/>
              <a:ext cx="2774443" cy="2595738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4317615" y="2278369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Зображення, що містить десерт, їжа, випічка, торт&#10;&#10;Автоматично згенерований опис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019" y="2183960"/>
              <a:ext cx="903896" cy="903896"/>
            </a:xfrm>
            <a:prstGeom prst="rect">
              <a:avLst/>
            </a:prstGeom>
          </p:spPr>
        </p:pic>
      </p:grpSp>
      <p:grpSp>
        <p:nvGrpSpPr>
          <p:cNvPr id="23" name="Групувати 22"/>
          <p:cNvGrpSpPr/>
          <p:nvPr/>
        </p:nvGrpSpPr>
        <p:grpSpPr>
          <a:xfrm>
            <a:off x="6495274" y="256934"/>
            <a:ext cx="3143232" cy="2785502"/>
            <a:chOff x="6546164" y="8326"/>
            <a:chExt cx="3143232" cy="278550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0332">
              <a:off x="6546164" y="8326"/>
              <a:ext cx="3143232" cy="2785502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6608343" y="1595825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 descr="Зображення, що містить дитячий майданчик, дизайн&#10;&#10;Автоматично згенерований опис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439" y="1543825"/>
              <a:ext cx="785774" cy="785774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7785639" y="1162964"/>
            <a:ext cx="2708774" cy="2519375"/>
            <a:chOff x="7785639" y="1162964"/>
            <a:chExt cx="2708774" cy="25193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57"/>
            <a:stretch>
              <a:fillRect/>
            </a:stretch>
          </p:blipFill>
          <p:spPr>
            <a:xfrm rot="590332">
              <a:off x="7802842" y="1162964"/>
              <a:ext cx="2691571" cy="2519375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785639" y="2600981"/>
              <a:ext cx="872705" cy="774560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 descr="Зображення, що містить годинник, Настінний годинник, час, Кварцовий годинник&#10;&#10;Автоматично згенерований опис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300" y="2593962"/>
              <a:ext cx="820004" cy="817333"/>
            </a:xfrm>
            <a:prstGeom prst="rect">
              <a:avLst/>
            </a:prstGeom>
          </p:spPr>
        </p:pic>
      </p:grpSp>
      <p:grpSp>
        <p:nvGrpSpPr>
          <p:cNvPr id="26" name="Групувати 25"/>
          <p:cNvGrpSpPr/>
          <p:nvPr/>
        </p:nvGrpSpPr>
        <p:grpSpPr>
          <a:xfrm>
            <a:off x="9699330" y="1723671"/>
            <a:ext cx="2479759" cy="2123573"/>
            <a:chOff x="10010778" y="1208545"/>
            <a:chExt cx="2479759" cy="212357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293" b="100000" l="0" r="99033">
                          <a14:foregroundMark x1="20674" y1="49838" x2="28592" y2="41795"/>
                          <a14:foregroundMark x1="34325" y1="40380" x2="40272" y2="34964"/>
                          <a14:foregroundMark x1="40057" y1="38197" x2="53243" y2="25909"/>
                          <a14:foregroundMark x1="47868" y1="33508" x2="62415" y2="19927"/>
                          <a14:foregroundMark x1="58295" y1="60833" x2="69437" y2="48949"/>
                          <a14:foregroundMark x1="49230" y1="72999" x2="56467" y2="65643"/>
                          <a14:foregroundMark x1="61268" y1="62126" x2="66679" y2="56427"/>
                          <a14:foregroundMark x1="70584" y1="35732" x2="89968" y2="16977"/>
                          <a14:foregroundMark x1="69187" y1="42724" x2="74597" y2="37551"/>
                          <a14:foregroundMark x1="76424" y1="41673" x2="81691" y2="367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242" y="1208545"/>
              <a:ext cx="2396295" cy="2123573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10169282" y="2529015"/>
              <a:ext cx="746935" cy="668037"/>
            </a:xfrm>
            <a:prstGeom prst="ellipse">
              <a:avLst/>
            </a:prstGeom>
            <a:solidFill>
              <a:schemeClr val="lt1">
                <a:alpha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Зображення, що містить червоний, картинки, мистецтво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65432">
              <a:off x="10010778" y="2341355"/>
              <a:ext cx="1079973" cy="944976"/>
            </a:xfrm>
            <a:prstGeom prst="rect">
              <a:avLst/>
            </a:prstGeom>
          </p:spPr>
        </p:pic>
      </p:grpSp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393825" y="3735070"/>
            <a:ext cx="2647950" cy="2990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7390</dc:creator>
  <cp:lastModifiedBy>Администратор</cp:lastModifiedBy>
  <cp:revision>64</cp:revision>
  <dcterms:created xsi:type="dcterms:W3CDTF">2023-04-22T11:00:00Z</dcterms:created>
  <dcterms:modified xsi:type="dcterms:W3CDTF">2024-10-29T10:02:57Z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C8CD9311C29C4CB79B520BAA887EA2EE_12</vt:lpwstr>
  </property>
  <property fmtid="{D5CDD505-2E9C-101B-9397-08002B2CF9AE}" pid="3" name="KSOProductBuildVer">
    <vt:lpwstr>1033-12.2.0.17153</vt:lpwstr>
  </property>
</Properties>
</file>