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Гарячий</a:t>
            </a:r>
            <a:r>
              <a:rPr lang="ru-RU" sz="2400" dirty="0"/>
              <a:t> - Холодна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3901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Легке</a:t>
            </a:r>
            <a:r>
              <a:rPr lang="ru-RU" sz="2400" dirty="0"/>
              <a:t> - </a:t>
            </a:r>
            <a:r>
              <a:rPr lang="ru-RU" sz="2400" dirty="0" err="1"/>
              <a:t>Важкий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40275" y="2548049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Відкрита</a:t>
            </a:r>
            <a:r>
              <a:rPr lang="ru-RU" sz="2400" dirty="0"/>
              <a:t> - </a:t>
            </a:r>
            <a:r>
              <a:rPr lang="ru-RU" sz="2400" dirty="0" err="1"/>
              <a:t>Закрита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55318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Кислий</a:t>
            </a:r>
            <a:r>
              <a:rPr lang="ru-RU" sz="2400" dirty="0"/>
              <a:t> - Солодкий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98230" y="253633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Великий - </a:t>
            </a:r>
            <a:r>
              <a:rPr lang="ru-RU" sz="2400" dirty="0" err="1"/>
              <a:t>Маленька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8592" y="3817835"/>
            <a:ext cx="27336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2024-04-04T14:54:16Z</dcterms:created>
  <dcterms:modified xsi:type="dcterms:W3CDTF">2024-11-19T15:23:43Z</dcterms:modified>
</cp:coreProperties>
</file>