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0" y="-572202"/>
            <a:ext cx="4769247" cy="4173091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64060" y="2575350"/>
            <a:ext cx="37814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2024-05-07T01:14:00Z</dcterms:created>
  <dcterms:modified xsi:type="dcterms:W3CDTF">2024-10-24T07:31:41Z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