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102" d="100"/>
          <a:sy n="102" d="100"/>
        </p:scale>
        <p:origin x="87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customXml" Target="../customXml/item1.xml"/><Relationship Id="rId8" Type="http://schemas.openxmlformats.org/officeDocument/2006/relationships/customXml" Target="../customXml/item2.xml"/><Relationship Id="rId9" Type="http://schemas.openxmlformats.org/officeDocument/2006/relationships/customXml" Target="../customXml/item3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  <a:endParaRPr lang="en-GB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BD77F3-C02D-415D-B894-CE9261C2B6BC}" type="datetimeFigureOut">
              <a:rPr lang="en-GB" smtClean="0"/>
              <a:t>24/12/2024</a:t>
            </a:fld>
            <a:endParaRPr lang="en-GB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221D2E-03FE-468A-9505-A00D1147735F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BD77F3-C02D-415D-B894-CE9261C2B6BC}" type="datetimeFigureOut">
              <a:rPr lang="en-GB" smtClean="0"/>
              <a:t>24/12/2024</a:t>
            </a:fld>
            <a:endParaRPr lang="en-GB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221D2E-03FE-468A-9505-A00D1147735F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 hasCustomPrompt="1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BD77F3-C02D-415D-B894-CE9261C2B6BC}" type="datetimeFigureOut">
              <a:rPr lang="en-GB" smtClean="0"/>
              <a:t>24/12/2024</a:t>
            </a:fld>
            <a:endParaRPr lang="en-GB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221D2E-03FE-468A-9505-A00D1147735F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BD77F3-C02D-415D-B894-CE9261C2B6BC}" type="datetimeFigureOut">
              <a:rPr lang="en-GB" smtClean="0"/>
              <a:t>24/12/2024</a:t>
            </a:fld>
            <a:endParaRPr lang="en-GB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221D2E-03FE-468A-9505-A00D1147735F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BD77F3-C02D-415D-B894-CE9261C2B6BC}" type="datetimeFigureOut">
              <a:rPr lang="en-GB" smtClean="0"/>
              <a:t>24/12/2024</a:t>
            </a:fld>
            <a:endParaRPr lang="en-GB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221D2E-03FE-468A-9505-A00D1147735F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BD77F3-C02D-415D-B894-CE9261C2B6BC}" type="datetimeFigureOut">
              <a:rPr lang="en-GB" smtClean="0"/>
              <a:t>24/12/2024</a:t>
            </a:fld>
            <a:endParaRPr lang="en-GB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221D2E-03FE-468A-9505-A00D1147735F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BD77F3-C02D-415D-B894-CE9261C2B6BC}" type="datetimeFigureOut">
              <a:rPr lang="en-GB" smtClean="0"/>
              <a:t>24/12/2024</a:t>
            </a:fld>
            <a:endParaRPr lang="en-GB"/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221D2E-03FE-468A-9505-A00D1147735F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BD77F3-C02D-415D-B894-CE9261C2B6BC}" type="datetimeFigureOut">
              <a:rPr lang="en-GB" smtClean="0"/>
              <a:t>24/12/2024</a:t>
            </a:fld>
            <a:endParaRPr lang="en-GB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221D2E-03FE-468A-9505-A00D1147735F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BD77F3-C02D-415D-B894-CE9261C2B6BC}" type="datetimeFigureOut">
              <a:rPr lang="en-GB" smtClean="0"/>
              <a:t>24/12/2024</a:t>
            </a:fld>
            <a:endParaRPr lang="en-GB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221D2E-03FE-468A-9505-A00D1147735F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BD77F3-C02D-415D-B894-CE9261C2B6BC}" type="datetimeFigureOut">
              <a:rPr lang="en-GB" smtClean="0"/>
              <a:t>24/12/2024</a:t>
            </a:fld>
            <a:endParaRPr lang="en-GB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221D2E-03FE-468A-9505-A00D1147735F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BD77F3-C02D-415D-B894-CE9261C2B6BC}" type="datetimeFigureOut">
              <a:rPr lang="en-GB" smtClean="0"/>
              <a:t>24/12/2024</a:t>
            </a:fld>
            <a:endParaRPr lang="en-GB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221D2E-03FE-468A-9505-A00D1147735F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F9BD77F3-C02D-415D-B894-CE9261C2B6BC}" type="datetimeFigureOut">
              <a:rPr lang="en-GB" smtClean="0"/>
              <a:t>24/12/2024</a:t>
            </a:fld>
            <a:endParaRPr lang="en-GB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45221D2E-03FE-468A-9505-A00D1147735F}" type="slidenum">
              <a:rPr lang="en-GB" smtClean="0"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tags" Target="../tags/tag1.xml"/><Relationship Id="rId2" Type="http://schemas.openxmlformats.org/officeDocument/2006/relationships/slideLayout" Target="../slideLayouts/slideLayout1.xml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8.png"/><Relationship Id="rId11" Type="http://schemas.openxmlformats.org/officeDocument/2006/relationships/image" Target="../media/image9.png"/><Relationship Id="rId12" Type="http://schemas.openxmlformats.org/officeDocument/2006/relationships/image" Target="../media/image10.png"/><Relationship Id="rId13" Type="http://schemas.openxmlformats.org/officeDocument/2006/relationships/image" Target="../media/image11.png"/><Relationship Id="rId14" Type="http://schemas.openxmlformats.org/officeDocument/2006/relationships/image" Target="../media/image12.png"/><Relationship Id="rId15" Type="http://schemas.openxmlformats.org/officeDocument/2006/relationships/image" Target="../media/image13.png"/><Relationship Id="rId16" Type="http://schemas.openxmlformats.org/officeDocument/2006/relationships/image" Target="../media/image14.png"/><Relationship Id="rId17" Type="http://schemas.openxmlformats.org/officeDocument/2006/relationships/image" Target="../media/image15.png"/><Relationship Id="rId18" Type="http://schemas.openxmlformats.org/officeDocument/2006/relationships/image" Target="../media/image16.png"/><Relationship Id="rId19" Type="http://schemas.openxmlformats.org/officeDocument/2006/relationships/image" Target="../media/image17.png"/><Relationship Id="rId20" Type="http://schemas.openxmlformats.org/officeDocument/2006/relationships/image" Target="../media/image18.png"/><Relationship Id="rId21" Type="http://schemas.openxmlformats.org/officeDocument/2006/relationships/image" Target="../media/image19.png"/><Relationship Id="rId22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Рисунок 4" descr="Зображення, що містить рослина, трава, пейзаж, небо&#10;&#10;Автоматично згенерований опис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9" name="Прямоугольник: скругленные углы 4"/>
          <p:cNvSpPr/>
          <p:nvPr/>
        </p:nvSpPr>
        <p:spPr>
          <a:xfrm>
            <a:off x="255391" y="89514"/>
            <a:ext cx="8476627" cy="1267840"/>
          </a:xfrm>
          <a:prstGeom prst="roundRect">
            <a:avLst/>
          </a:prstGeom>
          <a:solidFill>
            <a:schemeClr val="lt1">
              <a:alpha val="84000"/>
            </a:schemeClr>
          </a:solidFill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2" name="Рисунок 21" descr="Зображення, що містить велика рогата худоба, худоба, Молочна корова, бикові&#10;&#10;Автоматично згенерований опис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086842" y="2270457"/>
            <a:ext cx="1715956" cy="1669288"/>
          </a:xfrm>
          <a:prstGeom prst="rect">
            <a:avLst/>
          </a:prstGeom>
        </p:spPr>
      </p:pic>
      <p:pic>
        <p:nvPicPr>
          <p:cNvPr id="23" name="Рисунок 22" descr="Зображення, що містить різдвяна ялинка, ілюстрація&#10;&#10;Автоматично згенерований опис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4613" y="1501650"/>
            <a:ext cx="2438095" cy="2438095"/>
          </a:xfrm>
          <a:prstGeom prst="rect">
            <a:avLst/>
          </a:prstGeom>
        </p:spPr>
      </p:pic>
      <p:pic>
        <p:nvPicPr>
          <p:cNvPr id="24" name="Рисунок 23" descr="Зображення, що містить велика рогата худоба, худоба, Молочна корова, бикові&#10;&#10;Автоматично згенерований опис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20459" y="89514"/>
            <a:ext cx="1369011" cy="1264656"/>
          </a:xfrm>
          <a:prstGeom prst="rect">
            <a:avLst/>
          </a:prstGeom>
        </p:spPr>
      </p:pic>
      <p:pic>
        <p:nvPicPr>
          <p:cNvPr id="6" name="Рисунок 5" descr="Зображення, що містить зайчик, Кролики та зайці, ссавець, ескіз&#10;&#10;Автоматично згенерований опис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076" r="13824"/>
          <a:stretch>
            <a:fillRect/>
          </a:stretch>
        </p:blipFill>
        <p:spPr>
          <a:xfrm>
            <a:off x="1841130" y="0"/>
            <a:ext cx="1051881" cy="1458916"/>
          </a:xfrm>
          <a:prstGeom prst="rect">
            <a:avLst/>
          </a:prstGeom>
        </p:spPr>
      </p:pic>
      <p:pic>
        <p:nvPicPr>
          <p:cNvPr id="7" name="Рисунок 6" descr="Зображення, що містить зайчик, Кролики та зайці, ссавець, ескіз&#10;&#10;Автоматично згенерований опис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7996" y="2132281"/>
            <a:ext cx="1458916" cy="1458916"/>
          </a:xfrm>
          <a:prstGeom prst="rect">
            <a:avLst/>
          </a:prstGeom>
        </p:spPr>
      </p:pic>
      <p:pic>
        <p:nvPicPr>
          <p:cNvPr id="8" name="Рисунок 7" descr="Зображення, що містить скриня, контейнер, дерев’яний&#10;&#10;Автоматично згенерований опис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0258" y="2327280"/>
            <a:ext cx="1506657" cy="1506657"/>
          </a:xfrm>
          <a:prstGeom prst="rect">
            <a:avLst/>
          </a:prstGeom>
        </p:spPr>
      </p:pic>
      <p:pic>
        <p:nvPicPr>
          <p:cNvPr id="13" name="Рисунок 12" descr="Зображення, що містить грива, кобила, Фігурка тварини, кінь&#10;&#10;Автоматично згенерований опис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9180" y="-6024"/>
            <a:ext cx="1458915" cy="1458915"/>
          </a:xfrm>
          <a:prstGeom prst="rect">
            <a:avLst/>
          </a:prstGeom>
        </p:spPr>
      </p:pic>
      <p:pic>
        <p:nvPicPr>
          <p:cNvPr id="15" name="Рисунок 14" descr="Зображення, що містить грива, кобила, Фігурка тварини, кінь&#10;&#10;Автоматично згенерований опис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339851" y="2327497"/>
            <a:ext cx="1458915" cy="1458915"/>
          </a:xfrm>
          <a:prstGeom prst="rect">
            <a:avLst/>
          </a:prstGeom>
        </p:spPr>
      </p:pic>
      <p:pic>
        <p:nvPicPr>
          <p:cNvPr id="17" name="Рисунок 16" descr="Зображення, що містить дерево, рослина, ескіз&#10;&#10;Автоматично згенерований опис"/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217" r="15709"/>
          <a:stretch>
            <a:fillRect/>
          </a:stretch>
        </p:blipFill>
        <p:spPr>
          <a:xfrm>
            <a:off x="1969167" y="1313095"/>
            <a:ext cx="2390058" cy="2387599"/>
          </a:xfrm>
          <a:prstGeom prst="rect">
            <a:avLst/>
          </a:prstGeom>
        </p:spPr>
      </p:pic>
      <p:pic>
        <p:nvPicPr>
          <p:cNvPr id="25" name="Рисунок 24" descr="Зображення, що містить свиня, Свиневі, Домашня свиня, Фігурка тварини&#10;&#10;Автоматично згенерований опис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3960" y="3439433"/>
            <a:ext cx="1463235" cy="1463235"/>
          </a:xfrm>
          <a:prstGeom prst="rect">
            <a:avLst/>
          </a:prstGeom>
        </p:spPr>
      </p:pic>
      <p:pic>
        <p:nvPicPr>
          <p:cNvPr id="26" name="Рисунок 25" descr="Зображення, що містить свиня, Свиневі, Домашня свиня, Фігурка тварини&#10;&#10;Автоматично згенерований опис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554750" y="116603"/>
            <a:ext cx="1463235" cy="1463235"/>
          </a:xfrm>
          <a:prstGeom prst="rect">
            <a:avLst/>
          </a:prstGeom>
        </p:spPr>
      </p:pic>
      <p:pic>
        <p:nvPicPr>
          <p:cNvPr id="28" name="Рисунок 27" descr="Зображення, що містить транспорт, транспортний засіб, колесо, Наземний транспортний засіб&#10;&#10;Автоматично згенерований опис"/>
          <p:cNvPicPr>
            <a:picLocks noChangeAspect="1"/>
          </p:cNvPicPr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014" b="14248"/>
          <a:stretch>
            <a:fillRect/>
          </a:stretch>
        </p:blipFill>
        <p:spPr>
          <a:xfrm>
            <a:off x="5396993" y="3621389"/>
            <a:ext cx="2748116" cy="2081379"/>
          </a:xfrm>
          <a:prstGeom prst="rect">
            <a:avLst/>
          </a:prstGeom>
        </p:spPr>
      </p:pic>
      <p:pic>
        <p:nvPicPr>
          <p:cNvPr id="30" name="Рисунок 29" descr="Зображення, що містить ссавець, Котові, Малі та середні кішки, Вібриси&#10;&#10;Автоматично згенерований опис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6240" y="5268673"/>
            <a:ext cx="1463236" cy="1463236"/>
          </a:xfrm>
          <a:prstGeom prst="rect">
            <a:avLst/>
          </a:prstGeom>
        </p:spPr>
      </p:pic>
      <p:pic>
        <p:nvPicPr>
          <p:cNvPr id="31" name="Рисунок 30" descr="Зображення, що містить ссавець, Котові, Малі та середні кішки, Вібриси&#10;&#10;Автоматично згенерований опис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2095" y="134963"/>
            <a:ext cx="1327306" cy="1219207"/>
          </a:xfrm>
          <a:prstGeom prst="rect">
            <a:avLst/>
          </a:prstGeom>
        </p:spPr>
      </p:pic>
      <p:pic>
        <p:nvPicPr>
          <p:cNvPr id="32" name="Рисунок 31" descr="Зображення, що містить квітка, рослина&#10;&#10;Автоматично згенерований опис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7401" y="4714297"/>
            <a:ext cx="2537403" cy="2537403"/>
          </a:xfrm>
          <a:prstGeom prst="rect">
            <a:avLst/>
          </a:prstGeom>
        </p:spPr>
      </p:pic>
      <p:pic>
        <p:nvPicPr>
          <p:cNvPr id="34" name="Рисунок 33" descr="Зображення, що містить картинки, ескіз, Фігурка тварини, малюнок&#10;&#10;Автоматично згенерований опис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502772" y="4053540"/>
            <a:ext cx="1323682" cy="1323682"/>
          </a:xfrm>
          <a:prstGeom prst="rect">
            <a:avLst/>
          </a:prstGeom>
        </p:spPr>
      </p:pic>
      <p:pic>
        <p:nvPicPr>
          <p:cNvPr id="35" name="Рисунок 34" descr="Зображення, що містить картинки, ескіз, Фігурка тварини, малюнок&#10;&#10;Автоматично згенерований опис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388405" y="234719"/>
            <a:ext cx="1128659" cy="1128659"/>
          </a:xfrm>
          <a:prstGeom prst="rect">
            <a:avLst/>
          </a:prstGeom>
        </p:spPr>
      </p:pic>
      <p:pic>
        <p:nvPicPr>
          <p:cNvPr id="36" name="Рисунок 35" descr="Зображення, що містить колесо, транспорт, велосипед, покришка&#10;&#10;Автоматично згенерований опис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7944" y="3318005"/>
            <a:ext cx="2387599" cy="2387599"/>
          </a:xfrm>
          <a:prstGeom prst="rect">
            <a:avLst/>
          </a:prstGeom>
        </p:spPr>
      </p:pic>
      <p:pic>
        <p:nvPicPr>
          <p:cNvPr id="37" name="Рисунок 36" descr="Зображення, що містить мистецтво, Симетрія, аксесуар, дизайн&#10;&#10;Автоматично згенерований опис"/>
          <p:cNvPicPr>
            <a:picLocks noChangeAspect="1"/>
          </p:cNvPicPr>
          <p:nvPr/>
        </p:nvPicPr>
        <p:blipFill rotWithShape="1"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680" b="15167"/>
          <a:stretch>
            <a:fillRect/>
          </a:stretch>
        </p:blipFill>
        <p:spPr>
          <a:xfrm flipH="1">
            <a:off x="8781022" y="73998"/>
            <a:ext cx="985872" cy="686347"/>
          </a:xfrm>
          <a:prstGeom prst="rect">
            <a:avLst/>
          </a:prstGeom>
        </p:spPr>
      </p:pic>
      <p:pic>
        <p:nvPicPr>
          <p:cNvPr id="38" name="Рисунок 37" descr="Зображення, що містить мистецтво, Симетрія, аксесуар, дизайн&#10;&#10;Автоматично згенерований опис"/>
          <p:cNvPicPr>
            <a:picLocks noChangeAspect="1"/>
          </p:cNvPicPr>
          <p:nvPr/>
        </p:nvPicPr>
        <p:blipFill rotWithShape="1"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680" b="15167"/>
          <a:stretch>
            <a:fillRect/>
          </a:stretch>
        </p:blipFill>
        <p:spPr>
          <a:xfrm flipH="1">
            <a:off x="9201892" y="1093029"/>
            <a:ext cx="2520234" cy="1754543"/>
          </a:xfrm>
          <a:prstGeom prst="rect">
            <a:avLst/>
          </a:prstGeom>
        </p:spPr>
      </p:pic>
      <p:pic>
        <p:nvPicPr>
          <p:cNvPr id="62" name="Picture 61" descr="imag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8716458" y="3105101"/>
            <a:ext cx="2219325" cy="32670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Офіс">
      <a:majorFont>
        <a:latin typeface="Aptos Display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ptos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D5433B53-2D91-41B1-8B20-00296877AC6F}"/>
</file>

<file path=customXml/itemProps2.xml><?xml version="1.0" encoding="utf-8"?>
<ds:datastoreItem xmlns:ds="http://schemas.openxmlformats.org/officeDocument/2006/customXml" ds:itemID="{9E337EF9-FE07-4BF0-B2F2-08CE535F2196}"/>
</file>

<file path=customXml/itemProps3.xml><?xml version="1.0" encoding="utf-8"?>
<ds:datastoreItem xmlns:ds="http://schemas.openxmlformats.org/officeDocument/2006/customXml" ds:itemID="{EDB5E822-C1FF-4283-AB99-FF8DFEB95EF9}"/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Aptos</vt:lpstr>
      <vt:lpstr>Aptos Display</vt:lpstr>
      <vt:lpstr>Arial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Diana Sobchuk</dc:creator>
  <cp:lastModifiedBy>Администратор</cp:lastModifiedBy>
  <cp:revision>5</cp:revision>
  <dcterms:created xsi:type="dcterms:W3CDTF">2024-05-20T18:16:00Z</dcterms:created>
  <dcterms:modified xsi:type="dcterms:W3CDTF">2024-12-24T15:21:42Z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6638BC8251EE4D01BC6BEA339A0BC284_12</vt:lpwstr>
  </property>
  <property fmtid="{D5CDD505-2E9C-101B-9397-08002B2CF9AE}" pid="3" name="KSOProductBuildVer">
    <vt:lpwstr>1033-12.2.0.17119</vt:lpwstr>
  </property>
  <property fmtid="{D5CDD505-2E9C-101B-9397-08002B2CF9AE}" pid="4" name="ContentTypeId">
    <vt:lpwstr>0x010100F36324872565BB459892B1B9D623CC6C</vt:lpwstr>
  </property>
</Properties>
</file>