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4950" y="3467100"/>
            <a:ext cx="310515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