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93786" y="2554681"/>
            <a:ext cx="32861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