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95" y="2799715"/>
            <a:ext cx="330517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