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538" y="116043"/>
            <a:ext cx="859462" cy="8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34780" y="2042795"/>
            <a:ext cx="3152775" cy="315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19</cp:revision>
  <dcterms:created xsi:type="dcterms:W3CDTF">2024-04-13T10:22:00Z</dcterms:created>
  <dcterms:modified xsi:type="dcterms:W3CDTF">2024-06-10T09:38:42Z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