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image8.wdp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microsoft.com/office/2007/relationships/hdphoto" Target="../media/image12.wdp"/><Relationship Id="rId12" Type="http://schemas.openxmlformats.org/officeDocument/2006/relationships/image" Target="../media/image13.png"/><Relationship Id="rId13" Type="http://schemas.microsoft.com/office/2007/relationships/hdphoto" Target="../media/image14.wdp"/><Relationship Id="rId14" Type="http://schemas.openxmlformats.org/officeDocument/2006/relationships/image" Target="../media/image15.png"/><Relationship Id="rId15" Type="http://schemas.microsoft.com/office/2007/relationships/hdphoto" Target="../media/image16.wdp"/><Relationship Id="rId16" Type="http://schemas.openxmlformats.org/officeDocument/2006/relationships/image" Target="../media/image17.png"/><Relationship Id="rId17" Type="http://schemas.microsoft.com/office/2007/relationships/hdphoto" Target="../media/image18.wdp"/><Relationship Id="rId18" Type="http://schemas.openxmlformats.org/officeDocument/2006/relationships/image" Target="../media/image19.png"/><Relationship Id="rId19" Type="http://schemas.microsoft.com/office/2007/relationships/hdphoto" Target="../media/image20.wdp"/><Relationship Id="rId20" Type="http://schemas.openxmlformats.org/officeDocument/2006/relationships/image" Target="../media/image21.png"/><Relationship Id="rId21" Type="http://schemas.microsoft.com/office/2007/relationships/hdphoto" Target="../media/image22.wdp"/><Relationship Id="rId22" Type="http://schemas.openxmlformats.org/officeDocument/2006/relationships/image" Target="../media/image23.png"/><Relationship Id="rId23" Type="http://schemas.microsoft.com/office/2007/relationships/hdphoto" Target="../media/image24.wdp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tags" Target="../tags/tag1.xml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6565" y="2315210"/>
            <a:ext cx="2095499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