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-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audio" Target="../media/audio1.wav"/><Relationship Id="rId15" Type="http://schemas.openxmlformats.org/officeDocument/2006/relationships/audio" Target="../media/audio2.wav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b="19799"/>
          <a:stretch>
            <a:fillRect/>
          </a:stretch>
        </p:blipFill>
        <p:spPr>
          <a:xfrm>
            <a:off x="6430120" y="219098"/>
            <a:ext cx="1732248" cy="23836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80" y="313508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03" y="374592"/>
            <a:ext cx="3283136" cy="147456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63" y="155242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58" y="266103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82" y="-286939"/>
            <a:ext cx="3174274" cy="3174274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028440" y="1290955"/>
            <a:ext cx="4893310" cy="4893310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7320" y="2243455"/>
            <a:ext cx="2476500" cy="41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12</cp:revision>
  <dcterms:created xsi:type="dcterms:W3CDTF">2024-04-23T12:31:00Z</dcterms:created>
  <dcterms:modified xsi:type="dcterms:W3CDTF">2024-06-14T08:53:31Z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